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B7D7A-711E-4365-A4AD-CD704F51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87F90-CEA2-4E69-B79A-43B48383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16A63-64E5-43CF-9DFE-F7014B1A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707A7-84FF-4D86-B475-35C6D3E1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49204-659E-403C-A128-F8FBF05F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DC4BC-D09C-4AB4-8007-93F9C8AC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9AB27-56CB-408C-A835-82529E6D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88E6A-658B-46FD-B268-63ABBA1E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500CA-9766-4790-8AD5-3E84C947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C227F-3140-4259-9E23-B896B8DE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97FD3-BFF9-4A4F-B88B-441504BE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01146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地产市场风险管理\n## 1.房地产市场风险概述\n### 1.1房地产市场风险定义与类型\n### 1.2房地产市场风险特点与影响\n### 1.3房地产市场风险管理的重要性\n## 2.房地产市场风险识别与分析\n### 2.1房地产市场风险识别方法\n### 2.2房地产市场风险分析方法\n### 2.3房地产市场风险案例分析\n## 3.房地产市场风险评估与度量\n### 3.1房地产市场风险评估方法\n### 3.2房地产市场风险度量指标\n### 3.3房地产市场风险评估结果应用\n## 4.房地产市场风险监控与预警\n### 4.1房地产市场风险监控方法\n### 4.2房地产市场风险预警机制\n### 4.3房地产市场风险应对措施\n## 5.房地产市场风险防范与控制\n### 5.1房地产市场风险防范策略\n### 5.2房地产市场风险控制方法\n### 5.3房地产市场风险防范与控制实践案例\n## 6.房地产市场风险管理与政策调控\n### 6.1房地产市场风险管理政策背景\n### 6.2房地产市场风险管理政策目标与手段\n### 6.3房地产市场风险管理政策效果评估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房地产市场风险管理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房地产市场风险概述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9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9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房地产市场风险定义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指房地产投资、开发、交易等过程中可能出现的导致投资者、开发商、购房者等利益受损的不确定性因素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包括市场风险、政策风险、信用风险、操作风险等多种类型</a:t>
                </a:r>
                <a:endParaRPr/>
              </a:p>
            </p:txBody>
          </p:sp>
        </p:grpSp>
        <p:grpSp>
          <p:nvGrpSpPr>
            <p:cNvPr id="20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0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房地产市场风险类型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市场风险：房地产市场供需关系变化、房价波动等因素导致的风险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政策风险：政府政策调整、法律法规变化等因素导致的风险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信用风险：房地产开发商、购房者等信用状况不佳导致的风险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操作风险：房地产投资、开发、交易过程中操作失误、管理不善等因素导致的风险</a:t>
                </a:r>
                <a:endParaRPr/>
              </a:p>
            </p:txBody>
          </p:sp>
        </p:grpSp>
        <p:grpSp>
          <p:nvGrpSpPr>
            <p:cNvPr id="20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0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房地产市场风险特点</a:t>
                </a:r>
                <a:endParaRPr/>
              </a:p>
            </p:txBody>
          </p:sp>
          <p:sp>
            <p:nvSpPr>
              <p:cNvPr id="21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客观性：房地产市场风险是客观存在的，不以人的意志为转移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潜在性：房地产市场风险可能在一定条件下转化为现实风险，对利益主体造成损失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可控性：通过有效的风险管理措施，可以降低房地产市场风险的发生概率和影响程度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房地产市场风险特点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传染性：房地产市场风险容易在房地产市场参与者之间传播，导致风险扩散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累积性：房地产市场风险长期累积，可能导致市场泡沫、信用危机等严重后果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滞后性：房地产市场风险往往在市场表现出现滞后，难以及时发现和防范</a:t>
                </a:r>
                <a:endParaRPr/>
              </a:p>
            </p:txBody>
          </p:sp>
        </p:grpSp>
        <p:grpSp>
          <p:nvGrpSpPr>
            <p:cNvPr id="2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房地产市场风险影响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对投资者：房地产市场风险可能导致投资者投资损失，影响投资者信心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对开发商：房地产市场风险可能导致开发商资金链断裂，影响企业正常运营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对购房者：房地产市场风险可能导致购房者购房成本增加，影响购房者的购房意愿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对社会经济：房地产市场风险可能导致社会金融风险增加，影响社会经济的稳定运行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房地产市场风险特点与影响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房地产市场风险管理定义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指通过对房地产市场风险的认识、评估、监控和防范，降低房地产市场风险的发生概率和影响程度，保障房地产市场稳定发展的活动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房地产市场风险管理重要性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保护投资者、开发商、购房者等利益主体的利益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降低社会金融风险，维护社会经济稳定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促进房地产市场的健康发展，提高市场运行效率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提高房地产企业的风险管理能力，增强企业竞争力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房地产市场风险识别与分析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房地产市场风险识别定义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指通过对房地产市场相关信息进行收集、整理和分析，发现房地产市场潜在风险的过程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房地产市场风险识别方法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专家意见法：通过征求专家意见，识别房地产市场潜在风险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故障树分析法：通过分析房地产市场风险事件的发生过程，识别房地产市场风险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风险清单法：通过列举房地产市场可能出现的风险事件，识别房地产市场风险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房地产市场风险分析方法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定性分析法：通过对房地产市场风险因素进行定性描述，分析房地产市场风险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定量分析法：通过对房地产市场风险因素进行量化计算，评估房地产市场风险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房地产市场风险分析具体方法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层次分析法：通过构建房地产市场风险层次结构模型，评估房地产市场风险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模糊综合评价法：通过运用模糊数学理论，评估房地产市场风险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风险矩阵法：通过构建房地产市场风险矩阵，评估房地产市场风险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房地产市场风险案例类型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市场风险案例：如房价波动、房地产市场供需失衡等风险案例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政策风险案例：如政府政策调整、法律法规变化等风险案例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信用风险案例：如房地产开发商、购房者等信用状况不佳等风险案例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操作风险案例：如房地产投资、开发、交易过程中操作失误、管理不善等风险案例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房地产市场风险案例分析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分析房地产市场风险案例的发生原因和影响因素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评估房地产市场风险案例的影响程度和范围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提炼房地产市场风险案例的教训和经验，为房地产市场风险管理提供借鉴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房地产市场风险评估与度量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房地产市场风险评估定义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指通过对房地产市场风险因素进行分析和评估，确定房地产市场风险程度的过程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房地产市场风险评估方法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定性评估法：通过对房地产市场风险因素进行定性描述，评估房地产市场风险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定量评估法：通过对房地产市场风险因素进行量化计算，评估房地产市场风险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房地产市场风险评估具体方法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层次分析法：通过构建房地产市场风险层次结构模型，评估房地产市场风险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模糊综合评价法：通过运用模糊数学理论，评估房地产市场风险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风险矩阵法：通过构建房地产市场风险矩阵，评估房地产市场风险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房地产市场风险度量指标类型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市场风险度量指标：如房价波动率、房地产市场供需比等指标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政策风险度量指标：如政策调整频率、法律法规变化程度等指标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信用风险度量指标：如开发商信用评分、购房者信用状况等指标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操作风险度量指标：如操作失误频率、管理不善程度等指标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房地产市场风险度量指标应用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用于评估房地产市场风险程度，为房地产市场风险管理提供依据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用于监测房地产市场风险变化，为房地产市场风险预警提供支持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用于评估房地产市场风险管理措施的效果，为房地产市场风险管理提供参考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房地产市场风险度量指标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房地产市场风险评估结果应用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为房地产市场风险管理提供依据，指导风险管理措施的制定和实施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为房地产市场政策制定提供参考，促进房地产市场的健康发展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为房地产企业提供风险管理建议，提高企业的风险管理能力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房地产市场风险评估结果应用具体措施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制定房地产市场风险管理策略，降低房地产市场风险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实施房地产市场风险监控措施，及时发现和防范房地产市场风险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加强房地产市场风险防范和控制，提高房地产市场风险管理水平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房地产市场风险评估结果应用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https://d.book118.com/627001146040006045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房地产市场风险管理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2024-09-19T22:52:13.616</cp:lastPrinted>
  <dcterms:created xsi:type="dcterms:W3CDTF">2024-09-19T14:52:13Z</dcterms:created>
  <dcterms:modified xsi:type="dcterms:W3CDTF">2024-09-19T14:52:15Z</dcterms:modified>
</cp:coreProperties>
</file>