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794E64-F805-46A0-8F7B-63DD933FE4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7D77D6-E4F5-426E-A731-735745D162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8DA643-859F-48B0-94D2-384AC9F75C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52730A-08BB-4FA2-8EC0-8AF3A66302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EFE1A9-CB56-4E44-9FE9-9B734D78AB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FD617E-D958-40EE-841C-CFDC865867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8221B4-D2B6-4A10-A7B6-F2E52D680E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47FE4B-F8F2-4280-AF2F-46A79367C2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F19585-6A85-43F1-ACE4-EAE3DD0310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828A6D-5CAB-4B87-B5C0-E6F18C351A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2E9A18-DF11-4626-8F52-1E7ECFC04E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emf" /><Relationship Id="rId3"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emf" /><Relationship Id="rId3" Type="http://schemas.openxmlformats.org/officeDocument/2006/relationships/image" Target="../media/image7.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700115614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工作分析定量方法\n## 1.定量方法的基本概念与重要性\n### 1.1定量方法在工作分析中的定义与应用\n### 1.2定量方法的优势与局限性\n### 1.3定量方法在工作分析中的重要性\n## 2.工作分析定量方法的种类与选择\n### 2.1时间研究法及其应用\n### 2.2作业测定法及其应用\n### 2.3工作抽样法及其应用\n### 2.4选择合适的定量方法\n## 3.工作分析定量方法的实施步骤\n### 3.1明确工作分析目的与目标\n### 3.2收集与整理工作信息\n### 3.3选择合适的定量方法进行测量\n### 3.4数据分析与结果解释\n## 4.工作分析定量方法的应用案例\n### 4.1时间研究法在某企业生产线中的应用\n### 4.2作业测定法在某呼叫中心中的应用\n### 4.3工作抽样法在某快餐店中的应用\n## 5.工作分析定量方法的未来发展趋势\n### 5.1大数据技术在定量方法中的应用\n### 5.2人工智能技术在定量方法中的应用\n### 5.3未来定量方法的发展趋势与前景\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606765"/>
            <a:ext cx="11055350" cy="1409700"/>
          </a:xfrm>
        </p:spPr>
        <p:txBody>
          <a:bodyPr vert="horz" wrap="square" lIns="91440" tIns="45720" rIns="91440" bIns="45720" anchor="t">
            <a:spAutoFit/>
          </a:bodyPr>
          <a:lstStyle/>
          <a:p>
            <a:r>
              <a:rPr lang="zh-CN"/>
              <a:t>工作分析定量方法</a:t>
            </a:r>
            <a:endParaRPr/>
          </a:p>
        </p:txBody>
      </p:sp>
      <p:sp>
        <p:nvSpPr>
          <p:cNvPr id="3" name="文本占位符 3" descr="{&quot;isTemplate&quot;:false,&quot;type&quot;:&quot;content&quot;,&quot;canOmit&quot;:true,&quot;range&quot;:0}"/>
          <p:cNvSpPr>
            <a:spLocks noGrp="1"/>
          </p:cNvSpPr>
          <p:nvPr>
            <p:ph type="body" sz="quarter" idx="10"/>
          </p:nvPr>
        </p:nvSpPr>
        <p:spPr>
          <a:xfrm>
            <a:off x="2695577" y="1991619"/>
            <a:ext cx="6800850" cy="476250"/>
          </a:xfrm>
        </p:spPr>
        <p:txBody>
          <a:bodyPr/>
          <a:lstStyle/>
          <a:p>
            <a:pPr>
              <a:buFont typeface="Arial" pitchFamily="34" charset="0"/>
              <a:buNone/>
            </a:pPr>
            <a:r>
              <a:rPr lang="en-US" sz="2800"/>
              <a:t> </a:t>
            </a:r>
            <a:endParaRPr/>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8" name="" descr="{&quot;isTemplate&quot;:true,&quot;type&quot;:2}"/>
        <p:cNvGrpSpPr/>
        <p:nvPr/>
      </p:nvGrpSpPr>
      <p:grpSpPr>
        <a:xfrm>
          <a:off x="0" y="0"/>
          <a:ext cx="0" cy="0"/>
        </a:xfrm>
      </p:grpSpPr>
      <p:sp>
        <p:nvSpPr>
          <p:cNvPr id="59"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60"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61"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400">
                <a:solidFill>
                  <a:srgbClr val="FFFFFF">
                    <a:alpha val="100000"/>
                  </a:srgbClr>
                </a:solidFill>
                <a:latin typeface="微软雅黑"/>
                <a:ea typeface="微软雅黑"/>
              </a:rPr>
              <a:t>定量方法的基本概念与重要性</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3" name="" descr="{&quot;isTemplate&quot;:true,&quot;type&quot;:3}"/>
        <p:cNvGrpSpPr/>
        <p:nvPr/>
      </p:nvGrpSpPr>
      <p:grpSpPr>
        <a:xfrm>
          <a:off x="0" y="0"/>
          <a:ext cx="0" cy="0"/>
        </a:xfrm>
      </p:grpSpPr>
      <p:sp>
        <p:nvSpPr>
          <p:cNvPr id="94"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定量方法是一种通过数学和统计手段对工作信息进行收集、分析和解释的方法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时间研究法：通过测量完成某项工作所需的时间来确定工作的标准时间</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作业测定法：通过观察和记录员工完成工作的动作和时间，来确定工作的标准时间</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工作抽样法：通过随机抽样观察员工的工作情况，来估计工作的平均时间和效率</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定量方法在工作分析中的应用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确定工作的标准时间，为员工的薪酬、晋升和培训提供依据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评估工作的难度和复杂性，为工作设计和人力资源配置提供依据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监控工作的绩效和效率，为管理决策提供支持</a:t>
            </a:r>
            <a:endParaRPr/>
          </a:p>
        </p:txBody>
      </p:sp>
      <p:sp>
        <p:nvSpPr>
          <p:cNvPr id="9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定量方法在工作分析中的定义与应用</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6" name="" descr="{&quot;isTemplate&quot;:true,&quot;type&quot;:3}"/>
        <p:cNvGrpSpPr/>
        <p:nvPr/>
      </p:nvGrpSpPr>
      <p:grpSpPr>
        <a:xfrm>
          <a:off x="0" y="0"/>
          <a:ext cx="0" cy="0"/>
        </a:xfrm>
      </p:grpSpPr>
      <p:pic>
        <p:nvPicPr>
          <p:cNvPr id="9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9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99" name="Group 598"/>
            <p:cNvGrpSpPr/>
            <p:nvPr/>
          </p:nvGrpSpPr>
          <p:grpSpPr>
            <a:xfrm>
              <a:off x="763829" y="1414808"/>
              <a:ext cx="6972294" cy="2337649"/>
              <a:chOff x="763829" y="1414808"/>
              <a:chExt cx="6972294" cy="2337649"/>
            </a:xfrm>
          </p:grpSpPr>
          <p:sp>
            <p:nvSpPr>
              <p:cNvPr id="10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定量方法的优势</a:t>
                </a:r>
                <a:endParaRPr/>
              </a:p>
            </p:txBody>
          </p:sp>
          <p:sp>
            <p:nvSpPr>
              <p:cNvPr id="10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结果具有客观性和可比性，减少了人为因素的影响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可以进行大规模的数据收集和分析，提高分析的准确性和可靠性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可以为管理决策提供具体的数据支持，有助于提高管理效率</a:t>
                </a:r>
                <a:endParaRPr/>
              </a:p>
            </p:txBody>
          </p:sp>
          <p:sp>
            <p:nvSpPr>
              <p:cNvPr id="10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0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0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0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06" name="Group 591"/>
            <p:cNvGrpSpPr/>
            <p:nvPr/>
          </p:nvGrpSpPr>
          <p:grpSpPr>
            <a:xfrm>
              <a:off x="689593" y="3949139"/>
              <a:ext cx="7078256" cy="2128975"/>
              <a:chOff x="689593" y="3949139"/>
              <a:chExt cx="7078256" cy="2128975"/>
            </a:xfrm>
          </p:grpSpPr>
          <p:sp>
            <p:nvSpPr>
              <p:cNvPr id="10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定量方法的局限性</a:t>
                </a:r>
                <a:endParaRPr/>
              </a:p>
            </p:txBody>
          </p:sp>
          <p:sp>
            <p:nvSpPr>
              <p:cNvPr id="10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需要大量的时间和资源进行数据收集和分析，可能导致成本较高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对于一些难以量化的工作因素，如员工的主观感受和态度，难以进行有效的测量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可能会忽略一些非数值性的信息，如工作的环境和氛围，导致分析结果的不全面</a:t>
                </a:r>
                <a:endParaRPr/>
              </a:p>
            </p:txBody>
          </p:sp>
          <p:sp>
            <p:nvSpPr>
              <p:cNvPr id="10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1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1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1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1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定量方法的优势与局限性</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4" name="" descr="{&quot;isTemplate&quot;:true,&quot;type&quot;:3}"/>
        <p:cNvGrpSpPr/>
        <p:nvPr/>
      </p:nvGrpSpPr>
      <p:grpSpPr>
        <a:xfrm>
          <a:off x="0" y="0"/>
          <a:ext cx="0" cy="0"/>
        </a:xfrm>
      </p:grpSpPr>
      <p:pic>
        <p:nvPicPr>
          <p:cNvPr id="11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1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17" name="Group 598"/>
            <p:cNvGrpSpPr/>
            <p:nvPr/>
          </p:nvGrpSpPr>
          <p:grpSpPr>
            <a:xfrm>
              <a:off x="763829" y="1414808"/>
              <a:ext cx="6972294" cy="2337649"/>
              <a:chOff x="763829" y="1414808"/>
              <a:chExt cx="6972294" cy="2337649"/>
            </a:xfrm>
          </p:grpSpPr>
          <p:sp>
            <p:nvSpPr>
              <p:cNvPr id="11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定量方法为工作分析提供了客观、准确的数据支持</a:t>
                </a:r>
                <a:endParaRPr/>
              </a:p>
            </p:txBody>
          </p:sp>
          <p:sp>
            <p:nvSpPr>
              <p:cNvPr id="11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有助于全面了解工作的性质和要求，为工作设计提供依据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有助于评估工作的难度和复杂性，为人力资源配置提供依据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有助于监控工作的绩效和效率，为管理决策提供支持</a:t>
                </a:r>
                <a:endParaRPr/>
              </a:p>
            </p:txBody>
          </p:sp>
          <p:sp>
            <p:nvSpPr>
              <p:cNvPr id="12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2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2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2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24" name="Group 591"/>
            <p:cNvGrpSpPr/>
            <p:nvPr/>
          </p:nvGrpSpPr>
          <p:grpSpPr>
            <a:xfrm>
              <a:off x="689593" y="3949139"/>
              <a:ext cx="7078256" cy="2128975"/>
              <a:chOff x="689593" y="3949139"/>
              <a:chExt cx="7078256" cy="2128975"/>
            </a:xfrm>
          </p:grpSpPr>
          <p:sp>
            <p:nvSpPr>
              <p:cNvPr id="12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定量方法在工作分析中的重要性体现在以下几个方面</a:t>
                </a:r>
                <a:endParaRPr/>
              </a:p>
            </p:txBody>
          </p:sp>
          <p:sp>
            <p:nvSpPr>
              <p:cNvPr id="12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提高工作分析的准确性和可靠性，减少人为因素的影响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提高管理决策的科学性和有效性，有助于优化人力资源配置和提高工作效率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促进组织内部的沟通和理解，有助于提高员工的工作满意度和忠诚度</a:t>
                </a:r>
                <a:endParaRPr/>
              </a:p>
            </p:txBody>
          </p:sp>
          <p:sp>
            <p:nvSpPr>
              <p:cNvPr id="12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2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2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3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3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定量方法在工作分析中的重要性</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2" name="" descr="{&quot;isTemplate&quot;:true,&quot;type&quot;:2}"/>
        <p:cNvGrpSpPr/>
        <p:nvPr/>
      </p:nvGrpSpPr>
      <p:grpSpPr>
        <a:xfrm>
          <a:off x="0" y="0"/>
          <a:ext cx="0" cy="0"/>
        </a:xfrm>
      </p:grpSpPr>
      <p:sp>
        <p:nvSpPr>
          <p:cNvPr id="133"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34"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135"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100">
                <a:solidFill>
                  <a:srgbClr val="FFFFFF">
                    <a:alpha val="100000"/>
                  </a:srgbClr>
                </a:solidFill>
                <a:latin typeface="微软雅黑"/>
                <a:ea typeface="微软雅黑"/>
              </a:rPr>
              <a:t>工作分析定量方法的种类与选择</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6" name="" descr="{&quot;isTemplate&quot;:true,&quot;type&quot;:3}"/>
        <p:cNvGrpSpPr/>
        <p:nvPr/>
      </p:nvGrpSpPr>
      <p:grpSpPr>
        <a:xfrm>
          <a:off x="0" y="0"/>
          <a:ext cx="0" cy="0"/>
        </a:xfrm>
      </p:grpSpPr>
      <p:sp>
        <p:nvSpPr>
          <p:cNvPr id="137"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38"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时间研究法及其应用</a:t>
            </a:r>
            <a:endParaRPr lang="en-US" sz="3600" b="1">
              <a:latin typeface="微软雅黑"/>
              <a:ea typeface="微软雅黑"/>
            </a:endParaRPr>
          </a:p>
        </p:txBody>
      </p:sp>
      <p:sp>
        <p:nvSpPr>
          <p:cNvPr id="139"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时间研究法是一种通过测量完成某项工作所需的时间来确定工作的标准时间的方法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时间观测法：通过观察员工完成工作的实际时间，来测量工作的标准时间</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时间记录法：通过记录员工完成工作的具体时间，来测量工作的标准时间</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时间研究法在工作分析中的应用</a:t>
            </a:r>
            <a:endParaRPr/>
          </a:p>
          <a:p>
            <a:pPr marL="609600" lvl="2"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确定工作的标准时间，为员工的薪酬、晋升和培训提供依据</a:t>
            </a:r>
            <a:endParaRPr/>
          </a:p>
          <a:p>
            <a:pPr marL="609600" lvl="2"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评估工作的难度和复杂性，为工作设计和人力资源配置提供依据</a:t>
            </a:r>
            <a:endParaRPr/>
          </a:p>
        </p:txBody>
      </p:sp>
      <p:cxnSp>
        <p:nvCxnSpPr>
          <p:cNvPr id="140"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1"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2" name="" descr="{&quot;isTemplate&quot;:true,&quot;type&quot;:3}"/>
        <p:cNvGrpSpPr/>
        <p:nvPr/>
      </p:nvGrpSpPr>
      <p:grpSpPr>
        <a:xfrm>
          <a:off x="0" y="0"/>
          <a:ext cx="0" cy="0"/>
        </a:xfrm>
      </p:grpSpPr>
      <p:sp>
        <p:nvSpPr>
          <p:cNvPr id="143"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作业测定法及其应用</a:t>
            </a:r>
            <a:endParaRPr lang="en-US" sz="3600" b="1">
              <a:latin typeface="微软雅黑"/>
              <a:ea typeface="微软雅黑"/>
            </a:endParaRPr>
          </a:p>
        </p:txBody>
      </p:sp>
      <p:sp>
        <p:nvSpPr>
          <p:cNvPr id="144"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作业测定法是一种通过观察和记录员工完成工作的动作和时间，来确定工作的标准时间的方法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动作研究法：通过观察和记录员工的动作，来分析工作的标准动作和时间</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工作样本法：通过选取具有代表性的工作样本，来测量工作的标准时间</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作业测定法在工作分析中的应用</a:t>
            </a:r>
            <a:endParaRPr/>
          </a:p>
          <a:p>
            <a:pPr marL="609600" lvl="2"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确定工作的标准时间，为员工的薪酬、晋升和培训提供依据</a:t>
            </a:r>
            <a:endParaRPr/>
          </a:p>
          <a:p>
            <a:pPr marL="609600" lvl="2"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评估工作的难度和复杂性，为工作设计和人力资源配置提供依据</a:t>
            </a:r>
            <a:endParaRPr/>
          </a:p>
        </p:txBody>
      </p:sp>
      <p:cxnSp>
        <p:nvCxnSpPr>
          <p:cNvPr id="145"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6"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7" name="" descr="{&quot;isTemplate&quot;:true,&quot;type&quot;:3}"/>
        <p:cNvGrpSpPr/>
        <p:nvPr/>
      </p:nvGrpSpPr>
      <p:grpSpPr>
        <a:xfrm>
          <a:off x="0" y="0"/>
          <a:ext cx="0" cy="0"/>
        </a:xfrm>
      </p:grpSpPr>
      <p:sp>
        <p:nvSpPr>
          <p:cNvPr id="148"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工作抽样法及其应用</a:t>
            </a:r>
            <a:endParaRPr lang="en-US" sz="3600" b="1">
              <a:latin typeface="微软雅黑"/>
              <a:ea typeface="微软雅黑"/>
            </a:endParaRPr>
          </a:p>
        </p:txBody>
      </p:sp>
      <p:sp>
        <p:nvSpPr>
          <p:cNvPr id="149"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工作抽样法是一种通过随机抽样观察员工的工作情况，来估计工作的平均时间和效率的方法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随机抽样法：通过随机抽取一定数量的工作样本，来观察员工的工作情况</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等距抽样法：按照一定的时间间隔抽取工作样本，来观察员工的工作情况</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工作抽样法在工作分析中的应用</a:t>
            </a:r>
            <a:endParaRPr/>
          </a:p>
          <a:p>
            <a:pPr marL="609600" lvl="2"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监控工作的绩效和效率，为管理决策提供支持</a:t>
            </a:r>
            <a:endParaRPr/>
          </a:p>
          <a:p>
            <a:pPr marL="609600" lvl="2"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评估工作的饱和度和负荷，为人力资源配置提供依据</a:t>
            </a:r>
            <a:endParaRPr/>
          </a:p>
        </p:txBody>
      </p:sp>
      <p:pic>
        <p:nvPicPr>
          <p:cNvPr id="150"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3}"/>
        <p:cNvGrpSpPr/>
        <p:nvPr/>
      </p:nvGrpSpPr>
      <p:grpSpPr>
        <a:xfrm>
          <a:off x="0" y="0"/>
          <a:ext cx="0" cy="0"/>
        </a:xfrm>
      </p:grpSpPr>
      <p:sp>
        <p:nvSpPr>
          <p:cNvPr id="7"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选择合适的定量方法</a:t>
            </a:r>
            <a:endParaRPr lang="en-US" sz="3600" b="1">
              <a:latin typeface="微软雅黑"/>
              <a:ea typeface="微软雅黑"/>
            </a:endParaRPr>
          </a:p>
        </p:txBody>
      </p:sp>
      <p:sp>
        <p:nvSpPr>
          <p:cNvPr id="8"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选择合适的定量方法需要考虑以下几个因素</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工作分析的目的和目标：确定是否需要对工作的时间、动作或效率进行测量</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工作性质和特点：选择适合测量工作性质和特点的定量方法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数据收集和分析的难易程度：选择操作简便、成本较低的定量方法</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组织资源和条件：考虑组织的人力、物力和财力等资源，选择可行的定量方法</a:t>
            </a:r>
            <a:endParaRPr/>
          </a:p>
        </p:txBody>
      </p:sp>
      <p:cxnSp>
        <p:nvCxnSpPr>
          <p:cNvPr id="9"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0"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2}"/>
        <p:cNvGrpSpPr/>
        <p:nvPr/>
      </p:nvGrpSpPr>
      <p:grpSpPr>
        <a:xfrm>
          <a:off x="0" y="0"/>
          <a:ext cx="0" cy="0"/>
        </a:xfrm>
      </p:grpSpPr>
      <p:sp>
        <p:nvSpPr>
          <p:cNvPr id="12"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3"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14"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400">
                <a:solidFill>
                  <a:srgbClr val="FFFFFF">
                    <a:alpha val="100000"/>
                  </a:srgbClr>
                </a:solidFill>
                <a:latin typeface="微软雅黑"/>
                <a:ea typeface="微软雅黑"/>
              </a:rPr>
              <a:t>工作分析定量方法的实施步骤</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 name="" descr="{&quot;isTemplate&quot;:true,&quot;type&quot;:3}"/>
        <p:cNvGrpSpPr/>
        <p:nvPr/>
      </p:nvGrpSpPr>
      <p:grpSpPr>
        <a:xfrm>
          <a:off x="0" y="0"/>
          <a:ext cx="0" cy="0"/>
        </a:xfrm>
      </p:grpSpPr>
      <p:sp>
        <p:nvSpPr>
          <p:cNvPr id="16"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7"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明确工作分析目的与目标</a:t>
            </a:r>
            <a:endParaRPr lang="en-US" sz="3600" b="1">
              <a:latin typeface="微软雅黑"/>
              <a:ea typeface="微软雅黑"/>
            </a:endParaRPr>
          </a:p>
        </p:txBody>
      </p:sp>
      <p:sp>
        <p:nvSpPr>
          <p:cNvPr id="18"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明确工作分析的目的和目标，有助于选择合适的定量方法和工作分析的焦点</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确定工作分析的目的，如确定工作的标准时间、评估工作的难度等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确定工作分析的目标，如为薪酬设计提供依据、为培训提供需求等</a:t>
            </a:r>
            <a:endParaRPr/>
          </a:p>
        </p:txBody>
      </p:sp>
      <p:cxnSp>
        <p:nvCxnSpPr>
          <p:cNvPr id="19"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0"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https://d.book118.com/627001156145006043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13</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13</vt:i4>
      </vt:variant>
    </vt:vector>
  </HeadingPairs>
  <TitlesOfParts>
    <vt:vector baseType="lpstr" size="22">
      <vt:lpstr>Arial</vt:lpstr>
      <vt:lpstr>Calibri</vt:lpstr>
      <vt:lpstr>Arial Black</vt:lpstr>
      <vt:lpstr>微软雅黑</vt:lpstr>
      <vt:lpstr>黑体</vt:lpstr>
      <vt:lpstr>Microsoft YaHei</vt:lpstr>
      <vt:lpstr>Microsoft YaHei Light</vt:lpstr>
      <vt:lpstr>Microsoft Yahei</vt:lpstr>
      <vt:lpstr>Office Theme</vt:lpstr>
      <vt:lpstr>工作分析定量方法</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2024-09-17T18:26:52.595</cp:lastPrinted>
  <dcterms:created xsi:type="dcterms:W3CDTF">2024-09-17T10:26:52Z</dcterms:created>
  <dcterms:modified xsi:type="dcterms:W3CDTF">2024-09-17T10:26:54Z</dcterms:modified>
</cp:coreProperties>
</file>