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2619E-A491-420A-BF13-58EAB19D4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24EB0-57A4-41AC-A3B7-54ADE6C7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313E9-5BA6-41F0-906C-0894D896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5D26C-14F1-472A-93CC-51548FE0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9894D-0742-4A89-A776-524D1A07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951647-93FA-49B7-9CDD-8E17418CE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951F4-D8B5-44AA-A430-6733EFA98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F780A-DBFA-445A-8203-D12F293A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F6536-A372-424B-AE9B-F9B745C15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4E291-E9BF-4732-AD89-E12966EB6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BA312-398E-4329-B37F-0BC4B96C4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021220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混凝土施工质量控制\n## 1.混凝土施工质量控制的基本概念与重要性\n### 1.1混凝土施工质量控制的定义及目标\n### 1.2混凝土施工质量控制的重要性及影响\n### 1.3混凝土施工质量控制的法律法规与标准\n## 2.混凝土原材料的质量控制\n### 2.1水泥的质量控制\n### 2.2粗细骨料的质量控制\n### 2.3混凝土外加剂的质量控制\n## 3.混凝土配合比设计\n### 3.1混凝土配合比设计的基本原则与方法\n### 3.2混凝土配合比的优化与调整\n### 3.3混凝土配合比设计的工程实例\n## 4.混凝土施工过程中的质量控制\n### 4.1混凝土搅拌与浇筑的质量控制\n### 4.2混凝土养护与拆模的质量控制\n### 4.3混凝土施工过程中常见问题的预防与处理\n## 5.混凝土质量检测与评估\n### 5.1混凝土强度检测与评估\n### 5.2混凝土耐久性检测与评估\n### 5.3混凝土质量检测与评估的工程实例\n## 6.混凝土施工质量控制的信息化管理\n### 6.1混凝土施工质量信息的采集与传输\n### 6.2混凝土施工质量信息的分析与处理\n### 6.3混凝土施工质量信息化管理的工程实例\n## 7.混凝土施工质量控制的未来发展趋势\n### 7.1绿色混凝土施工质量控制\n### 7.2智能混凝土施工质量控制\n### 7.3混凝土施工质量控制的创新与发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混凝土施工质量控制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混凝土施工质量控制的基本概念与重要性</a:t>
            </a:r>
            <a:endParaRPr/>
          </a:p>
        </p:txBody>
      </p:sp>
      <p:sp>
        <p:nvSpPr>
          <p:cNvPr id="8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8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混凝土施工质量控制的定义及目标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混凝土施工质量控制是指对混凝土生产、施工过程中的一系列质量因素进行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，以确保混凝土工程达到设计要求和规范标准的过程。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质量因素包括：原材料质量、配合比、施工工艺、养护等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监控：对混凝土生产、施工过程中的质量因素进行实时监测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调整：根据监测结果，对质量因素进行调整，以保证混凝土质量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优化：通过改进工艺、采用新材料等方法，提高混凝土质量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混凝土施工质量控制的目标：确保混凝土工程质量，满足设计要求，提高工程使用寿命，降低维护成本。</a:t>
            </a:r>
            <a:endParaRPr/>
          </a:p>
        </p:txBody>
      </p:sp>
      <p:cxnSp>
        <p:nvCxnSpPr>
          <p:cNvPr id="16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混凝土施工质量控制的重要性：混凝土是建筑工程的主要材料，其质量直接关系到工程质量和安全。加强混凝土施工质量控制，可以有效防止混凝土裂缝、渗水等质量问题，提高工程使用寿命，降低维护成本。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工程质量：混凝土质量直接影响建筑物的结构安全、耐久性和使用功能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工程安全：混凝土质量问题是导致工程安全事故的主要原因之一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工程寿命：高质量的混凝土可以延长工程使用寿命，降低维护成本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混凝土施工质量控制的影响：混凝土施工质量控制对工程项目的经济效益、社会效益和环境效益具有重要影响。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经济效益：高质量的混凝土可以降低后期维护成本，提高投资回报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社会效益：高质量的混凝土可以提高建筑物使用者的满意度，提升企业形象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环境效益：高质量的混凝土可以减少资源浪费，降低环境污染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混凝土施工质量控制的重要性及影响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法律法规：混凝土施工质量控制需要遵守国家和行业的相关法律法规，如《建筑工程质量管理条例》、《混凝土结构设计规范》等。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建筑工程质量管理条例：规定了建筑工程质量的责任主体、监管主体和违法违规行为的处理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混凝土结构设计规范：规定了混凝土结构的设计原则、计算方法、材料要求等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标准：混凝土施工质量控制需要遵循国家和行业的相关标准，如《混凝土施工及验收规范》、《预拌混凝土》等。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混凝土施工及验收规范：规定了混凝土施工的工艺流程、质量控制要点和验收标准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预拌混凝土：规定了预拌混凝土的生产、运输、施工等技术要求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混凝土施工质量控制的法律法规与标准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混凝土原材料的质量控制</a:t>
            </a:r>
            <a:endParaRPr/>
          </a:p>
        </p:txBody>
      </p:sp>
      <p:sp>
        <p:nvSpPr>
          <p:cNvPr id="19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9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水泥的质量控制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水泥的品种和强度等级：应根据设计要求和施工环境选择合适的水泥品种和强度等级。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品种：常用的水泥品种有普通硅酸盐水泥、硅酸盐水泥、火山灰水泥等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强度等级：应根据设计要求选择合适的水泥强度等级，如42.5、52.5等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水泥的质量检验：水泥进场前应进行质量检验，包括外观检查、强度试验、安定性试验等。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外观检查：检查水泥的颜色、颗粒粗细、有无杂质等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强度试验：检查水泥的抗压强度、抗折强度等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安定性试验：检查水泥的凝结时间、安定性等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水泥的储存和运输：水泥应存放在干燥、通风的地方，避免阳光直射和雨水浸湿。运输过程中应防止水泥受潮和日晒。</a:t>
            </a:r>
            <a:endParaRPr/>
          </a:p>
        </p:txBody>
      </p:sp>
      <p:cxnSp>
        <p:nvCxnSpPr>
          <p:cNvPr id="19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粗骨料的质量要求：粗骨料应具有良好的颗粒形状、级配和强度。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颗粒形状：粗骨料应具有良好的立方体形状，避免针状、片状颗粒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级配：粗骨料的级配应满足混凝土配合比的要求，以保证混凝土的密实性和强度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强度：粗骨料的强度应满足混凝土设计要求，以保证混凝土的强度和耐久性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细骨料的质量要求：细骨料应具有良好的颗粒形状、级配和强度。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颗粒形状：细骨料应具有良好的球形形状，避免片状、棱状颗粒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级配：细骨料的级配应满足混凝土配合比的要求，以保证混凝土的密实性和强度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强度：细骨料的强度应满足混凝土设计要求，以保证混凝土的强度和耐久性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骨料的储存和运输：骨料应存放在干燥、通风的地方，避免阳光直射和雨水浸湿。运输过程中应防止骨料受潮和日晒。</a:t>
            </a:r>
            <a:endParaRPr/>
          </a:p>
        </p:txBody>
      </p: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粗细骨料的质量控制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外加剂的种类和性能：应根据设计要求和施工环境选择合适的外加剂种类和性能。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种类：常用的外加剂有减水剂、引气剂、缓凝剂等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性能：外加剂应具有良好的减水、引气、缓凝等性能，以满足混凝土施工和质量要求</a:t>
                </a:r>
                <a:endParaRPr/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外加剂的掺量：应根据混凝土配合比和外加剂性能确定合适的掺量。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掺量：外加剂的掺量应根据混凝土设计要求和试验结果进行确定，以保证混凝土的性能和强度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外加剂的检验：外加剂进场前应进行质量检验，包括外观检查、性能试验等。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外观检查：检查外加剂的颜色、颗粒粗细、有无杂质等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性能试验：检查外加剂的减水率、引气率、缓凝性能等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混凝土外加剂的质量控制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混凝土配合比设计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混凝土配合比设计的基本原则：混凝土配合比设计应满足设计要求、保证混凝土质量和施工性能。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设计要求：混凝土配合比应满足设计规定的强度、耐久性、抗渗性等要求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混凝土质量：混凝土配合比应保证混凝土具有良好的和易性、密实性和强度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施工性能：混凝土配合比应满足施工工艺要求，如浇筑、振捣、养护等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混凝土配合比设计的方法：常用的混凝土配合比设计方法有实验室试验法、现场试验法和计算机模拟法等。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实验室试验法：通过实验室试验确定混凝土的配合比，适用于小型工程和试验研究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现场试验法：根据现场施工条件和原材料质量，通过现场试验调整混凝土的配合比，适用于大型工程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计算机模拟法：利用计算机模拟技术，根据设计要求和原材料质量，优化混凝土的配合比，适用于复杂工程</a:t>
            </a:r>
            <a:endParaRPr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混凝土配合比设计的基本原则与方法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混凝土配合比的优化：通过调整水泥、粗细骨料、水、外加剂等原材料的配合比，提高混凝土的强度、耐久性和施工性能。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强度优化：通过增加水泥用量、减少水用量、采用高效减水剂等方法，提高混凝土的强度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耐久性优化：通过增加水泥用量、优化骨料级配、采用引气剂等方法，提高混凝土的耐久性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施工性能优化：通过调整水泥用量、水用量、外加剂种类和掺量等方法，改善混凝土的和易性、密实性和抗渗性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混凝土配合比的调整：根据施工环境、原材料质量变化和工程要求，及时调整混凝土的配合比。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施工环境：根据施工温度、湿度、风速等环境因素，调整混凝土的水泥用量、水用量和外加剂掺量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原材料质量变化：根据原材料质量变化，调整混凝土的配合比，以保证混凝土质量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工程要求：根据工程设计和施工进度要求，调整混凝土的配合比，以满足工程要求</a:t>
            </a:r>
            <a:endParaRPr/>
          </a:p>
        </p:txBody>
      </p:sp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混凝土配合比的优化与调整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工程概况：某大型桥梁工程，设计要求混凝土强度为C50，抗渗性为P12。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原材料：采用普通硅酸盐水泥、5-25mm连续级配碎石、中砂、减水剂等。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配合比设计：通过实验室试验和现场试验，确定混凝土的配合比为水泥：粗骨料：细骨料：水：减水剂=1.0：2.7：1.5：0.4：0.08。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施工结果：混凝土强度、耐久性和抗渗性均满足设计要求，工程顺利通过验收。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混凝土配合比设计的工程实例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混凝土施工过程中的质量控制</a:t>
            </a:r>
            <a:endParaRPr/>
          </a:p>
        </p:txBody>
      </p:sp>
      <p:sp>
        <p:nvSpPr>
          <p:cNvPr id="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混凝土搅拌：混凝土搅拌应保证混凝土充分拌合，搅拌均匀，避免产生离析和泌水现象。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搅拌时间：混凝土搅拌时间应根据混凝土配合比和搅拌设备性能进行确定，一般为30-60秒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搅拌方法：混凝土搅拌可采用自落式搅拌机、强制式搅拌机等设备，也可采用人工搅拌</a:t>
                </a:r>
                <a:endParaRPr/>
              </a:p>
            </p:txBody>
          </p:sp>
        </p:grpSp>
        <p:grpSp>
          <p:nvGrpSpPr>
            <p:cNvPr id="3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混凝土浇筑：混凝土浇筑应保证混凝土连续、均匀、密实，避免产生气泡和空洞。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浇筑方法：混凝土浇筑可采用泵送、塔吊、人工等方式进行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浇筑速度：混凝土浇筑速度应适中，避免产生离析和泌水现象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浇筑高度：混凝土浇筑高度应满足设计要求和施工工艺要求，避免产生气泡和空洞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混凝土搅拌与浇筑的质量控制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https://d.book118.com/627002122006006044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混凝土施工质量控制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2024-09-18T03:09:16.265</cp:lastPrinted>
  <dcterms:created xsi:type="dcterms:W3CDTF">2024-09-17T19:09:16Z</dcterms:created>
  <dcterms:modified xsi:type="dcterms:W3CDTF">2024-09-17T19:09:18Z</dcterms:modified>
</cp:coreProperties>
</file>