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0780538-6E4D-4E0A-A3DC-A21F95F36BB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EC1850B-B6F8-4C2F-BF43-0FAF7CB485F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AA27B42-651F-4D0D-958A-6DDE92531C5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9079E3B-93B9-44D7-ADB5-99F5B85EE9F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E1B963FA-3C4C-4E99-920A-B113C5FBF8E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079947AA-16B8-48CF-9444-CCDED89EFDB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B37D946A-9E65-4695-8A46-4FADF0B19F5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658D284-1E5D-4441-8141-6F7B2C156D2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A980F46-D230-413A-B4C9-D11FB0E93F4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347B964-66C6-4134-92DE-89AAE43CA6A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49FC3FC-BD58-45FE-91D4-B6FE2F22BC0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2700516201400605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99021" y="1336929"/>
            <a:ext cx="10593957" cy="20920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河道开挖工程施工质量验收规范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90127" y="5214814"/>
            <a:ext cx="8029457" cy="3729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790127" y="5566988"/>
            <a:ext cx="7315200" cy="3729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汇报时间：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河道开挖工程概述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河道开挖工程施工质量验收标准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河道开挖工程施工质量检测方法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河道开挖工程施工质量影响因素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河道开挖工程施工质量保障措施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河道开挖工程施工质量案例分析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8798" y="3644837"/>
            <a:ext cx="9429750" cy="11049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河道开挖工程概述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060858" y="2108645"/>
            <a:ext cx="7677150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2503" r="32503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2524" r="32524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2568" r="32568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河道开挖工程是指通过挖掘、疏浚等方式改变河道形态，以达到防洪、灌溉、航运等目的的工程。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河道开挖工程具有施工难度大、技术要求高、环境影响显著等特点，需要综合考虑地形、地质、水文、生态等多方面因素。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特点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河道开挖工程的定义与特点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河道开挖工程可以改善河道的排水能力，提高防洪抗涝水平，减少水患灾害对人民生命财产的威胁。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防洪抗涝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8792" r="1879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农业灌溉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t="16750" b="16750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航运交通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4708" r="14708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河道开挖工程可以改善河道的引水能力，为农业灌溉提供稳定的水源，促进农业的发展。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河道开挖工程可以改善河道的通航条件，提高航运效率，促进地区间的经济交流。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河道开挖工程的重要性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古代河道开挖工程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古代人们为了满足农业灌溉、航运等需求，开始进行河道开挖工程。例如中国的黄河、长江等大型河流的治理。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现代河道开挖工程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随着科技的发展和人类对环境认识的提高，现代河道开挖工程更加注重生态保护和可持续发展。例如，河流生态修复、河流治理与城市建设相结合等。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5000" r="250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河道开挖工程的历史与发展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8798" y="3644837"/>
            <a:ext cx="9429750" cy="11049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河道开挖工程施工质量验收标准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060858" y="2108645"/>
            <a:ext cx="7677150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24988" r="24988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满足设计要求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河道开挖的深度和宽度应符合设计要求，实际开挖深度和宽度与设计值的偏差应在合理范围内。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开挖深度与宽度验收标准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边坡稳定，无滑坡隐患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河道开挖后的边坡应满足稳定性要求，边坡坡度应符合设计要求，无滑坡、塌方等安全隐患。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边坡稳定性验收标准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74694" y="1423099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3" name="AutoShape 3"/>
          <p:cNvSpPr/>
          <p:nvPr/>
        </p:nvSpPr>
        <p:spPr>
          <a:xfrm>
            <a:off x="125016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9725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88000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1951634" y="6029346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3574694" y="1913291"/>
            <a:ext cx="777693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底质均匀，无不良地质现象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97254" y="3971227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97254" y="4461419"/>
            <a:ext cx="7806355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河道底质的成分和厚度应符合设计要求，底质应均匀，无不良地质现象，如软土、淤泥等。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552256" y="3306002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499345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182096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>
            <a:off x="4253725" y="3380232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河道底质验收标准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51" r="151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排水通畅，无积水现象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河道排水设施应满足排水要求，排水沟、集水井等设施应完好，排水通畅，无积水现象。同时，应确保排水不对周边环境造成不良影响。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河道排水设施验收标准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8798" y="3644837"/>
            <a:ext cx="9429750" cy="11049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河道开挖工程施工质量检测方法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060858" y="2108645"/>
            <a:ext cx="7677150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6667" r="16667"/>
          <a:stretch>
            <a:fillRect/>
          </a:stretch>
        </p:blipFill>
        <p:spPr>
          <a:xfrm>
            <a:off x="939482" y="1415327"/>
            <a:ext cx="4843296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通过观察和经验判断，对河道开挖工程的外观、结构完整性等进行检查。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目视检测法是一种直观的检测方法，主要依靠检测人员的专业知识和经验，通过观察河道的外观、裂缝、变形等情况，判断工程的质量状况。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目视检测法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测量检测法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总结词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使用测量工具和仪器，对河道开挖工程的尺寸、角度、高程等进行量测。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详细描述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测量检测法是一种定量检测方法，通过使用全站仪、水准仪等测量工具，对河道开挖工程的平面位置、高程、断面尺寸等进行精确测量，以评估其是否符合设计要求。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185766" y="1751287"/>
            <a:ext cx="5242663" cy="4234459"/>
          </a:xfrm>
          <a:prstGeom prst="round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63571" y="1751287"/>
            <a:ext cx="5242663" cy="4234459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530718" y="2430558"/>
            <a:ext cx="3130564" cy="3130564"/>
          </a:xfrm>
          <a:prstGeom prst="ellipse">
            <a:avLst/>
          </a:prstGeom>
          <a:solidFill>
            <a:srgbClr val="FFFFFF">
              <a:alpha val="5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721546" y="2621386"/>
            <a:ext cx="2748908" cy="2748908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879259" y="2959520"/>
            <a:ext cx="225395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VS</a:t>
            </a:r>
          </a:p>
        </p:txBody>
      </p:sp>
      <p:cxnSp>
        <p:nvCxnSpPr>
          <p:cNvPr id="7" name="Connector 7"/>
          <p:cNvCxnSpPr/>
          <p:nvPr/>
        </p:nvCxnSpPr>
        <p:spPr>
          <a:xfrm>
            <a:off x="1214515" y="2855191"/>
            <a:ext cx="2856056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8" name="TextBox 8"/>
          <p:cNvSpPr txBox="1"/>
          <p:nvPr/>
        </p:nvSpPr>
        <p:spPr>
          <a:xfrm>
            <a:off x="1085072" y="2931894"/>
            <a:ext cx="3263018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通过进行各种试验，获取河道开挖工程材料的性能参数和施工质量的综合评价。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389233" y="2064798"/>
            <a:ext cx="4714875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cxnSp>
        <p:nvCxnSpPr>
          <p:cNvPr id="10" name="Connector 10"/>
          <p:cNvCxnSpPr/>
          <p:nvPr/>
        </p:nvCxnSpPr>
        <p:spPr>
          <a:xfrm>
            <a:off x="8117660" y="2855191"/>
            <a:ext cx="2856056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1" name="TextBox 11"/>
          <p:cNvSpPr txBox="1"/>
          <p:nvPr/>
        </p:nvSpPr>
        <p:spPr>
          <a:xfrm>
            <a:off x="7817683" y="2931894"/>
            <a:ext cx="3286125" cy="2819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试验检测法包括室内试验和现场试验两种方式，室内试验主要对工程材料进行力学性能、耐久性等方面的测试，而现场试验则是对已完成的工程进行承载力、稳定性等方面的测试，以评估其安全性和可靠性。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85072" y="2064798"/>
            <a:ext cx="4150786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4" name="AutoShape 1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TextBox 3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试验检测法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https://d.book118.com/627005162014006051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BFF"/>
      </a:lt1>
      <a:dk2>
        <a:srgbClr val="002F40"/>
      </a:dk2>
      <a:lt2>
        <a:srgbClr val="FFFFFF"/>
      </a:lt2>
      <a:accent1>
        <a:srgbClr val="3045FD"/>
      </a:accent1>
      <a:accent2>
        <a:srgbClr val="0085FF"/>
      </a:accent2>
      <a:accent3>
        <a:srgbClr val="2947E8"/>
      </a:accent3>
      <a:accent4>
        <a:srgbClr val="3CD6DF"/>
      </a:accent4>
      <a:accent5>
        <a:srgbClr val="73DDE3"/>
      </a:accent5>
      <a:accent6>
        <a:srgbClr val="FFC67C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75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0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2024-09-23T22:41:05.155</cp:lastPrinted>
  <dcterms:created xsi:type="dcterms:W3CDTF">2024-09-23T14:41:05Z</dcterms:created>
  <dcterms:modified xsi:type="dcterms:W3CDTF">2024-09-23T14:41:07Z</dcterms:modified>
</cp:coreProperties>
</file>