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59FDF0-65AA-43D8-AFAC-FB7BD25332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2902B2-EF75-4456-939E-FC258E4399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C97D27-293C-4ACD-9DFC-456D7741CA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C7D94C-ADEB-45CD-8339-C7933D1571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0D88335-F839-4DEC-A10A-DC68ACCA16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6FFA72B-05B6-4D52-83B4-4379543447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C8B4AA5-7032-467A-98A1-2896354206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3C89F6-7D76-45E9-A488-60206C66E6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F64952-5F71-4B2C-8568-26533E75CB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AB3B6B-9A3B-4D3C-A121-23EF34BB8A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771AFB-1630-4B4C-97C2-C9CE0B29CB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7006020053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农产品市场营销中的用户画像分析与营销策略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用户画像分析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农产品市场细分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营销策略制定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营销渠道选择与管理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价格策略制定与执行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促销活动设计与实施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农产品市场现状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随着农业现代化的推进和农产品市场的开放，农产品市场竞争日益激烈，消费者需求多样化。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用户画像分析的重要性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为了更好地满足消费者需求，提高农产品市场竞争力，对农产品消费者进行用户画像分析具有重要意义。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营销策略的针对性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基于用户画像分析的营销策略能够更准确地定位目标消费者群体，提高营销效果。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消费者需求变化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随着消费者需求的变化和升级，对农产品的品质、口感、安全性等方面提出了更高的要求。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市场竞争压力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农产品市场竞争激烈，企业需要不断创新营销方式，提高品牌知名度和美誉度，以赢得更多消费者的青睐。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传统营销方式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目前，许多农产品企业仍采用传统的营销方式，如广告宣传、促销活动等，缺乏针对性和创新性。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农产品市场营销现状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用户画像分析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地域分布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农产品消费者地域分布广泛，不同地域的消费者对农产品的需求和偏好有所不同，需要针对性地进行市场调研。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收入水平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农产品消费者的收入水平差异较大，不同收入水平的消费者对农产品的购买力和购买意愿有所不同。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年龄分布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农产品消费者年龄分布广泛，但以中老年人群为主，他们对农产品的品质和口感有较高要求。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用户基本信息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511480" y="3223760"/>
            <a:ext cx="478346" cy="399410"/>
            <a:chOff x="6511480" y="3223760"/>
            <a:chExt cx="478346" cy="399410"/>
          </a:xfrm>
        </p:grpSpPr>
        <p:sp>
          <p:nvSpPr>
            <p:cNvPr id="7" name="AutoShape 7"/>
            <p:cNvSpPr/>
            <p:nvPr/>
          </p:nvSpPr>
          <p:spPr>
            <a:xfrm>
              <a:off x="6511480" y="3223760"/>
              <a:ext cx="478346" cy="39941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511480" y="4805669"/>
            <a:ext cx="478346" cy="413650"/>
            <a:chOff x="6511480" y="4805669"/>
            <a:chExt cx="478346" cy="413650"/>
          </a:xfrm>
        </p:grpSpPr>
        <p:sp>
          <p:nvSpPr>
            <p:cNvPr id="9" name="AutoShape 9"/>
            <p:cNvSpPr/>
            <p:nvPr/>
          </p:nvSpPr>
          <p:spPr>
            <a:xfrm>
              <a:off x="6511480" y="4805669"/>
              <a:ext cx="478346" cy="41365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用户消费习惯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384512" y="2015068"/>
            <a:ext cx="5082159" cy="1071601"/>
            <a:chOff x="6384512" y="2015068"/>
            <a:chExt cx="5082159" cy="1071601"/>
          </a:xfrm>
        </p:grpSpPr>
        <p:sp>
          <p:nvSpPr>
            <p:cNvPr id="34" name="TextBox 34"/>
            <p:cNvSpPr txBox="1"/>
            <p:nvPr/>
          </p:nvSpPr>
          <p:spPr>
            <a:xfrm>
              <a:off x="6384512" y="2015068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农产品消费者购买频率较高，且购买量较大，他们更注重农产品的品质和口感。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116604" y="3155950"/>
            <a:ext cx="4476083" cy="490334"/>
            <a:chOff x="7116604" y="3155950"/>
            <a:chExt cx="4476083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7116604" y="3155950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购买渠道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510528" y="3652633"/>
            <a:ext cx="5082159" cy="1071601"/>
            <a:chOff x="6510528" y="3652633"/>
            <a:chExt cx="5082159" cy="1071601"/>
          </a:xfrm>
        </p:grpSpPr>
        <p:sp>
          <p:nvSpPr>
            <p:cNvPr id="38" name="TextBox 38"/>
            <p:cNvSpPr txBox="1"/>
            <p:nvPr/>
          </p:nvSpPr>
          <p:spPr>
            <a:xfrm>
              <a:off x="6510528" y="3652633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农产品消费者主要通过超市、农贸市场、电商平台等渠道购买农产品，不同渠道的消费者购买习惯和偏好有所不同。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116604" y="4743284"/>
            <a:ext cx="4476083" cy="490334"/>
            <a:chOff x="7116604" y="4743284"/>
            <a:chExt cx="4476083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116604" y="4743284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品牌偏好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510528" y="5239966"/>
            <a:ext cx="5082159" cy="1071601"/>
            <a:chOff x="6510528" y="5239966"/>
            <a:chExt cx="5082159" cy="1071601"/>
          </a:xfrm>
        </p:grpSpPr>
        <p:sp>
          <p:nvSpPr>
            <p:cNvPr id="42" name="TextBox 42"/>
            <p:cNvSpPr txBox="1"/>
            <p:nvPr/>
          </p:nvSpPr>
          <p:spPr>
            <a:xfrm>
              <a:off x="6510528" y="5239966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农产品消费者对品牌有一定偏好，知名品牌和口碑良好的农产品更受消费者青睐。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116604" y="1472796"/>
            <a:ext cx="4476083" cy="490334"/>
            <a:chOff x="7116604" y="1472796"/>
            <a:chExt cx="4476083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116604" y="1472796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购买频率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农产品消费者普遍具有较强的食品安全意识，他们更关注农产品的来源、生产过程和认证情况。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食品安全意识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5542" r="55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健康饮食观念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品质追求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3875" r="3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农产品消费者越来越注重健康饮食，他们更愿意选择绿色、有机、低脂等健康农产品。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农产品消费者对农产品的品质和口感有较高要求，他们愿意为高品质农产品支付更高的价格。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用户心理特征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农产品市场细分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城乡差异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根据不同地域的农产品消费习惯、需求和购买力，将市场细分为城市和农村两个主要区域。针对城市居民，可推广绿色、有机、高品质的农产品；针对农村居民，可提供实惠、耐储存、适合当地种植的农产品。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气候区域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根据不同气候区域的农产品种植特点和消费者需求，将市场细分为热带、温带、寒带等区域。例如，热带地区可重点推广热带水果和特色农产品，寒带地区则可关注耐寒作物的种植和销售。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按地域细分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按年龄细分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年轻人市场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关注健康、品质和便捷的年轻消费者，愿意为高品质农产品支付更高价格。针对这一群体，可推广有机、绿色、无农药残留的农产品，并提供快速配送和优质服务。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中老年人市场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注重性价比和实用性的中老年消费者，更倾向于购买价格适中、口感熟悉的农产品。针对这一群体，可提供传统品种、口感稳定的农产品，并加强产品说明和营养指导。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追求高品质生活的消费者，对农产品的品质和安全性有更高要求。针对这一群体，可推广有机、绿色、高端定制的农产品，并提供个性化服务和专属体验。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高收入群体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关注价格和实用性的消费者，更注重农产品的性价比和实惠性。针对这一群体，可提供价格适中、品质稳定的农产品，并加强促销活动和优惠措施。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中低收入群体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按收入细分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营销策略制定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5088" r="1508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选择目标市场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根据评估结果，选择一个或几个具有潜力的目标市场作为农产品营销的重点。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确定目标消费者群体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通过市场调研和数据分析，明确农产品的主要消费者群体，包括年龄、性别、地域、收入等方面的特征。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评估市场潜力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分析目标市场的规模、增长率、竞争状况等因素，以确定市场的潜力和吸引力。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目标市场选择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产品特点分析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深入了解农产品的品质、口感、营养价值等特点，以及与竞争对手产品的差异。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消费者需求洞察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通过市场调研和数据分析，洞察消费者对农产品的需求和偏好，以及不同消费者群体的差异化需求。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产品定位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根据产品特点和消费者需求，为农产品制定清晰、准确的市场定位，突出其独特性和优势。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产品定位与差异化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https://d.book118.com/627006020053006026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2024-08-31T09:47:57.372</cp:lastPrinted>
  <dcterms:created xsi:type="dcterms:W3CDTF">2024-08-31T01:47:57Z</dcterms:created>
  <dcterms:modified xsi:type="dcterms:W3CDTF">2024-08-31T01:47:59Z</dcterms:modified>
</cp:coreProperties>
</file>