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839636-9E40-4F21-BC57-42B3DFB5E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526E4-7F73-48AD-A574-5B40EA6C7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121344-8EEB-48C7-83AC-C57655734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F90299-613D-4794-A245-E49A275E4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417ACB-1DE6-434C-A416-5084B9734F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77484F-A3D0-4F26-9A1E-D24CA6BA94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20ECF0-D097-4420-8648-9372D6B5CD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49B51B-3491-430C-8082-C058A136DF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53267F-7F21-446B-8CB5-C280FAE35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8C48B6-E6E8-4E11-A03E-1A9FB115D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22CE39-3CE7-47C9-85B7-FA9094AA52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1016505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《新药设计与开发》ppt课件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新药设计与开发概述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新药发现与靶点验证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药物设计与优化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临床前研究与新药申报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临床试验与药品上市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新药研发的未来展望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新药设计与开发概述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新药的定义与分类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明确新药的定义，以及新药的分类标准。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新药是指未在国内外上市销售的药品，根据新药的研发状况和特点，新药可以分为创新药物、改良型新药、仿制药等不同类型。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介绍新药设计与开发的整个流程。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新药设计与开发是一个复杂的过程，包括药物发现、药物设计和开发、临床前研究、临床试验等阶段。每个阶段都有其特定的任务和目标，以确保药物的安全性和有效性。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新药设计与开发的过程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分析新药研发所面临的挑战以及潜在的机遇。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药研发面临着许多挑战，如研发周期长、成本高、成功率低等。然而，随着科技的发展和新药研发技术的不断进步，新药的研发也带来了许多机遇。例如，基因治疗、免疫治疗等新型治疗方法的出现，为新药研发提供了新的方向和机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新药研发的挑战与机遇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新药发现与靶点验证</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靶点选择与确认是新药发现的关键步骤，涉及疾病机制研究、靶点识别和验证等多个方面。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在靶点选择与确认阶段，研究者需要深入了解疾病的发病机制，寻找并验证潜在的治疗靶点。这一过程通常涉及生物学、化学和药理学等多个学科的知识，需要综合运用各种实验技术和研究方法。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19" r="23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靶点选择与确认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083" r="13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药物筛选与高通量实验是寻找和发现具有治疗潜力的候选药物的重要手段。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通过高通量实验技术，研究者可以对大量化合物进行快速筛选，初步评估其潜在的治疗效果和作用机制。这一过程通常采用自动化技术，大幅提高筛选效率和准确性，为后续的候选药物体外和体内验证提供基础。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药物筛选与高通量实验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候选药物的体外验证是在细胞或组织水平上评估药物活性的重要环节。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通过体外实验，研究者可以观察候选药物对特定靶点的作用，评估其生物活性和潜在的治疗效果。这一阶段通常涉及细胞培养、分子生物学和生物化学等技术，有助于进一步筛选和优化候选药物。</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候选药物的体外验证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体内验证是评估候选药物疗效和安全性的关键阶段，涉及动物模型和临床试验等研究。</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动物模型实验，研究者可以观察候选药物在整体动物中的药效和药代动力学特征，进一步评估其治疗潜力和安全性。在完成动物实验后，候选药物将进入临床试验阶段，针对人类患者进行疗效和安全性的评估，为新药上市提供科学依据。</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候选药物的体内验证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药物设计与优化</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药物的结构设计与改造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通过化学结构修饰和改造，改善药物的理化性质、药效学特征和药动学行为。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药物的结构设计与改造是药物设计与优化过程中的重要环节。通过对药物化学结构的分析和理解，可以发现和改善药物的理化性质、药效学特征和药动学行为，提高药物的疗效和降低副作用。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利用计算机技术预测药物的活性，降低药物研发成本和缩短研发周期。</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计算机辅助药物设计是利用计算机技术预测和模拟药物与靶点相互作用的过程，从而预测药物的活性。这种方法可以大大降低药物研发成本和缩短研发周期，提高新药发现的成功率。</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计算机辅助药物设计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通过化学合成或生物制备方法，获得具有潜在活性的化合物。</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候选药物的合成与制备是新药设计与开发过程中的关键步骤。通过化学合成或生物制备方法，获得具有潜在活性的化合物，这些化合物可能具有治疗某种疾病的作用。这一阶段需要综合考虑化合物的合成路线、成本、产量等多个因素。</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候选药物的合成与制备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https://d.book118.com/627010165052006040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2024-09-12T16:24:18.716</cp:lastPrinted>
  <dcterms:created xsi:type="dcterms:W3CDTF">2024-09-12T08:24:18Z</dcterms:created>
  <dcterms:modified xsi:type="dcterms:W3CDTF">2024-09-12T08:24:20Z</dcterms:modified>
</cp:coreProperties>
</file>