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4ADA1-D480-4F4D-9B20-852CBF143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D6E9C-28DD-4969-A84B-3CA7141EA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09AB6-FC72-407D-A9BA-5DDE15202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1C0F2-EB41-44B5-9207-D0DF9D242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EC632D-504D-43CE-AE77-E97557DFC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697F3C-4AA5-4AFA-A472-BE3EDE2A6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15C098-27E7-4790-BE48-D01F35F86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8363A-02CF-4631-8B73-B2A8D7556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E46E6-A2EB-49E2-8BFF-1F836FEA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8DDA8-414D-4090-91DC-9EB8F4464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4D57F-34D5-438A-8953-E57D49F0F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1020001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护理查房ppt创新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传统护理查房存在的问题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ppt在护理查房中的应用现状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ppt的创新设计与实践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护理查房是医院护理工作的重要环节，通过定期的查房，可以了解患者的病情状况，评估护理效果，提高护理质量。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传统的护理查房方式存在一些问题，如信息传递不准确、效率低下等，需要创新和改进。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通过创新的PPT设计，可以更快速、准确地传递信息，提高查房效率。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创新的PPT可以更直观地展示患者的病情和护理效果，有助于及时发现问题并采取措施，提高护理质量。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增强团队协作能力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创新的PPT可以更好地促进医护人员之间的交流与合作，增强团队协作能力。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传统护理查房存在的问题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038" r="2303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传统护理查房通常采用纸质资料或简单的PPT演示，信息传递效率较低，难以满足现代医疗护理的需求。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纸质资料容易损坏、丢失，且更新不及时，影响信息传递的准确性和及时性。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PPT演示往往只注重形式，缺乏实质性内容，难以让参与者深入了解护理工作的实际情况。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信息传递效率低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讲解者与参与者之间缺乏有效的沟通与交流，导致信息传递的单向性，难以形成良好的互动氛围。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缺乏有效的反馈机制，无法及时了解参与者的意见和建议，难以对护理工作进行持续改进。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89" r="60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858" b="785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传统护理查房通常以讲解为主，缺乏有效的互动环节，难以调动参与者的积极性和主动性。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传统护理查房往往只注重共性问题的解决，缺乏对个体差异的关注和指导。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每个患者的病情和护理需求都有所不同，需要个性化的护理方案和指导。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传统护理查房模式无法满足患者的个性化需求，导致护理效果不佳，甚至可能引发医疗纠纷。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缺乏个性化指导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ppt在护理查房中的应用现状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https://d.book118.com/627010200011006052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2024-09-25T10:32:51.231</cp:lastPrinted>
  <dcterms:created xsi:type="dcterms:W3CDTF">2024-09-25T02:32:51Z</dcterms:created>
  <dcterms:modified xsi:type="dcterms:W3CDTF">2024-09-25T02:32:53Z</dcterms:modified>
</cp:coreProperties>
</file>