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C4B09-E98D-4DAC-99A7-73820A78A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6110F-566A-4B74-B91A-64B60F39A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E057D-C51A-4195-81A5-2C0BE4E67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92642-A27F-4541-B60C-1A216EF26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4E6337-E746-4FF7-91E2-29C624458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420035-8F29-4A90-9ACD-512157732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EFC67D-4368-428B-82C4-F51079E6E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C29B67-B4DF-49BA-AB07-BBCF010BD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F3AB1-4289-4E9A-98BE-8DC51F6F5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4532F-3065-45B5-AC48-B293FD9FB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A6CF4-73D4-4A35-9398-6503ECDBA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1103600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中小学人工智能教育方案的学生动机与成就感培养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学生动机培养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成就感培养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人工智能教育方案与学生动机、成就感结合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33" b="17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人工智能时代来临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随着科技的快速发展，人工智能已经渗透到社会的各个领域，对人们的生活、工作和学习产生了深远的影响。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培养新一代人工智能人才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为了应对未来社会的挑战，培养具有创新精神和实践能力的人工智能人才显得尤为重要。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中小学阶段是关键期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中小学阶段是学生认知、情感和价值观形成的关键时期，也是培养人工智能兴趣和动机的重要阶段。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583" r="17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增强学生的成就感和自信心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通过完成具有挑战性的任务和项目，让学生感受到成功的喜悦，从而增强自信心和成就感。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激发学生的人工智能学习兴趣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通过生动有趣的教学内容和实践活动，激发学生对人工智能的好奇心和探索欲望。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培养学生的计算思维和创新能力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通过系统的课程设计和项目实践，培养学生的计算思维、创新能力和解决问题的能力。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学生动机培养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内在动机源于学生对学习内容的兴趣和好奇心，外在动机则来自外部奖励或惩罚。了解这两种动机有助于设计合适的教学策略。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内在动机与外在动机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学生渴望成功和获得成就的动机，可以通过设定具有挑战性的目标和提供及时的反馈来激发。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成就动机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学生将成功或失败归因于内部因素（如努力、能力）或外部因素（如任务难度、运气）。正确的归因方式可以增强学生的自信心和学习动力。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归因理论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动机理论基础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提供积极的反馈和鼓励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及时给予学生积极的反馈和鼓励，让学生感受到自己的进步和成就，从而增强学习动力。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设定明确的目标和奖励机制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与学生一起设定明确、可达成的学习目标，并建立相应的奖励机制，以激发学生的学习积极性和主动性。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创设有趣的学习情境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通过引入生动有趣的案例、故事或游戏等方式，激发学生对学习内容的兴趣。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动机激发策略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通过不断更新教学内容和方式，以及引入新的学习资源和工具，持续激发学生的学习兴趣和好奇心。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持续激发学生的学习兴趣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鼓励学生自主探索和学习，提供必要的学习资源和支持，让学生逐渐养成自主学习的习惯和能力。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培养学生的自主学习能力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关注学生的情感变化和心理需求，及时给予关心和支持，让学生感受到被关注和被理解，从而保持良好的学习状态。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关注学生的情感需求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动机维持方法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成就感培养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学生在完成一项任务或项目后，会获得一种成就感，特别是当任务难度较大时，完成后的成就感更强烈。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任务完成度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学生获得老师、同学或家长的认可和赞扬时，会感到自己的努力和成果得到了肯定，从而产生成就感。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他人认可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当学生通过自己的努力，实现了自己的目标和期望，会感到自我价值的实现，从而获得成就感。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自我实现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成就感来源分析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对学生的表现和成果给予及时的反馈和评价，让学生知道自己的进步和不足之处，从而调整学习策略。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设定合理目标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教师应该帮助学生设定符合自身能力的目标，让学生在实现目标的过程中不断获得成就感。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提供挑战机会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为学生提供具有一定挑战性的任务和项目，让学生在挑战中获得成长和成就感。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成就感提升途径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成就感和自信心是相互促进的，学生获得了成就感会增强自信心，而自信心的提高也会有助于学生获得更多的成就感。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当学生在学习中不断获得成就感和自信心时，会形成一个良性循环，使学生更加积极主动地学习，从而取得更好的成绩。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良性循环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成就感和自信心的提升会激发学生的学习动力，使学生更加热爱学习，愿意投入更多的时间和精力。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增强学习动力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成就感与自信心关系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https://d.book118.com/627011036005006033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2024-09-06T04:16:17.118</cp:lastPrinted>
  <dcterms:created xsi:type="dcterms:W3CDTF">2024-09-05T20:16:17Z</dcterms:created>
  <dcterms:modified xsi:type="dcterms:W3CDTF">2024-09-05T20:16:19Z</dcterms:modified>
</cp:coreProperties>
</file>