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11A1D-0287-4D00-BB13-C4DA9D34D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45835-B185-4120-A9F3-D93115925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4464F-3D7B-4FAD-AAB4-ADDF775E6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C4059-B760-49CF-8151-1C8760E8A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2D5C0-A587-4E03-B14C-109ADF57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1E587-A510-4A62-AD69-D6411FE6F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18C6E-CF1A-4864-A07E-C01E2919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A67A1-E6A7-4A1E-B992-C5073ABDA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28EEE-3B4D-410D-A4C7-92CE737B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08037-FFC0-4523-BF62-83A7B7E1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588FF-C048-4075-B319-3505863B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2165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建筑企业管理体系的安全文化建设经验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建筑企业安全文化现状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建筑企业作为国民经济的重要支柱，其安全生产关系到人民群众的生命财产安全，加强安全文化建设是提升企业安全管理水平的有效途径。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建筑行业面临着复杂多变的安全生产环境，事故风险较高，通过安全文化建设可以增强企业的风险防范能力。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应对行业安全挑战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安全文化作为企业文化的重要组成部分，对于提升企业形象、增强员工凝聚力、促进企业可持续发展具有重要意义。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推动企业文化发展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安全文化建设的意义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通过安全文化建设，使安全意识深入人心，形成全员参与安全管理的良好氛围。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建立健全安全管理制度和操作规程，确保各项安全工作有章可循、有据可查。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加强员工安全教育和培训，提高员工的安全操作技能和应急处置能力。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积极履行社会责任，展示企业良好的安全管理形象，提升企业品牌价值和市场竞争力。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建筑企业安全文化现状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安全文化是指企业在长期安全生产经营活动中形成的，具有企业自身特色的安全理念、安全价值观、安全行为准则的总和。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包括安全意识、安全知识、安全技能、安全制度等多个方面，强调以人为本、预防为主、全员参与、持续改进等原则。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建筑企业安全文化现状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安全文化重视程度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当前，建筑企业普遍重视安全文化建设，将安全生产作为企业发展的重要保障，积极开展各类安全文化活动。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建筑企业普遍建立了较为完善的安全管理制度体系，包括安全生产责任制、安全检查制度、安全教育制度等。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安全投入与保障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建筑企业在安全投入方面逐年加大力度，包括安全设施、安全培训、安全宣传等方面的投入，为企业安全生产提供了有力保障。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部分建筑企业员工安全意识不强，存在麻痹大意、违章操作等现象，给企业安全生产带来隐患。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部分建筑企业安全培训不到位，员工缺乏必要的安全知识和技能，导致在应对突发事件时能力不足。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部分建筑企业在安全生产监管方面存在漏洞，监管部门对企业的安全生产情况掌握不够全面，导致一些安全隐患得不到及时整改。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建筑市场竞争激烈，部分企业为了降低成本、追求利润，可能会忽视安全生产投入和管理，给安全生产带来风险。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安全文化建设实践经验分享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成立安全管理部门或配备专职安全管理人员，负责安全制度的执行和监督。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建立完善的安全生产责任制度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明确各级管理人员和操作人员的安全职责，形成“横向到边、纵向到底”的安全责任网络。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针对不同工种和作业环境，制定具体的安全操作规程，规范员工的作业行为。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举办安全知识竞赛活动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通过竞赛形式激发员工学习安全知识的兴趣，提高员工的安全意识。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编制发放安全教育材料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制作安全教育手册、宣传海报等，方便员工随时学习安全知识。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开展定期的安全培训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对新员工和转岗员工进行必要的安全培训，对在职员工进行定期的安全复训。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070" r="160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强调人的生命安全和健康是首要任务，形成关爱生命、关注安全的企业价值观。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树立“以人为本”的安全理念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如安全月、安全周等，通过丰富多彩的活动形式，宣传安全文化，提高员工的安全意识。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举办安全文化活动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对在安全生产中表现突出的个人和集体进行表彰和奖励，鼓励员工积极参与安全工作。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营造企业安全文化氛围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https://d.book118.com/627012165155006040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2024-09-13T10:21:41.179</cp:lastPrinted>
  <dcterms:created xsi:type="dcterms:W3CDTF">2024-09-13T02:21:41Z</dcterms:created>
  <dcterms:modified xsi:type="dcterms:W3CDTF">2024-09-13T02:21:43Z</dcterms:modified>
</cp:coreProperties>
</file>