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1424D-91D8-4B5D-86E6-C252A18D6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E6912-AA3B-4B67-AF11-14148BC06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749BD-14A6-47E9-8068-010ECE106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8D080-AD62-4719-9EC8-80CE31DB7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1E49C0-8A61-4F8B-A71B-96DC4E8E2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0B9566-9755-44B2-9F6C-7D12A5011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A93381-D848-473F-95F2-74A4C5B38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A6451-6CA9-4894-A43D-C5C41CBAA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A7355-7943-402C-B2F4-EF52EE17E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C9242-66F8-4207-B3BB-7FD507345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9F692-E3B6-4FAE-B8FB-73442BD68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1314003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港务公司的安全工作总结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上年度安全工作回顾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本年度安全工作重点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安全工作成效分析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下一步工作计划与措施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保障港口安全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港务公司作为港口管理的重要一环，其安全工作直接关系到港口的安全和稳定，因此进行安全工作总结是为了更好地保障港口安全。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应对安全风险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随着国际贸易和航运业的不断发展，港口面临的安全风险也日益增多。进行安全工作总结有助于及时发现和应对潜在的安全风险。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通过总结过去的安全工作经验和教训，可以发现自身在安全管理方面的不足之处，进而采取改进措施，提升安全管理水平。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4" b="453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本次安全工作总结的时间范围为过去一年，即XXXX年XX月至XXXX年XX月。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汇报内容包括港务公司在安全管理、安全培训、安全检查、应急预案等方面的工作开展情况。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参与本次安全工作总结的人员包括港务公司安全管理部门的负责人、相关工作人员以及各业务部门的安全员等。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上年度安全工作回顾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上年度共发生安全事故10起，其中包括5起货物掉落事故、3起机械故障事故和2起人员伤害事故。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事故数量及类型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事故时间分布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事故地点分布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事故主要发生在装卸作业高峰期，其中4-6月和9-11月为事故高发期。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事故主要发生在码头装卸区、堆场和机械设备区。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安全事故情况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安全检查频次及内容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上年度共进行安全检查24次，检查内容主要包括设施设备安全、作业环境安全、员工安全操作等方面。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隐患排查方式及数量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通过定期巡查、专项检查和季节性检查等方式，共排查出安全隐患80项。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隐患整改措施及效果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针对排查出的隐患，及时采取整改措施，包括维修、更换、停用、拆除等，整改完成率达到95%。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上年度共开展安全培训12次，培训对象包括新员工、转岗员工、特种作业人员等，培训内容主要包括安全规章制度、安全操作规程、应急救援等方面。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培训对象及内容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通过安全宣传栏、安全标语、安全视频等多种形式进行安全宣传，提高了员工的安全意识和操作技能水平。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宣传方式及效果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部分员工对安全培训的重要性认识不足，参与度不高；部分宣传内容过于简单，缺乏深度和吸引力。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培训与宣传的不足之处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安全培训与宣传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本年度安全工作重点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根据行业标准和公司实际情况，对现有的安全管理制度进行全面梳理和修订，确保制度的科学性和实用性。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修订安全管理制度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通过组织培训、发放宣传资料等方式，加强对新修订的安全管理制度的宣传和贯彻，提高员工的安全意识。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加强制度宣贯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定期对安全管理制度进行评估，及时发现并解决存在的问题，确保制度的持续有效。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定期开展制度评估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强化危险源辨识和风险评估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加强对危险源的辨识和风险评估工作，制定针对性的防范措施，降低事故发生的概率。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加强安全培训和演练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定期组织员工进行安全培训和演练，提高员工的安全技能和应急处置能力。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严格现场安全检查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制定详细的现场安全检查表，定期对现场进行安全检查，确保各项安全措施得到有效执行。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加强现场安全管理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根据可能发生的突发事件，制定完善的应急预案，明确应急处置流程和责任人。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组建专业的应急队伍，配备必要的应急设备和器材，提高应急处置的效率和水平。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加强应急队伍建设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定期组织应急演练，检验应急预案的可行性和有效性，提高员工的应急处置能力。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定期开展应急演练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提升应急处置能力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https://d.book118.com/627013140031006036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2024-09-11T01:32:54.057</cp:lastPrinted>
  <dcterms:created xsi:type="dcterms:W3CDTF">2024-09-10T17:32:54Z</dcterms:created>
  <dcterms:modified xsi:type="dcterms:W3CDTF">2024-09-10T17:32:56Z</dcterms:modified>
</cp:coreProperties>
</file>