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7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F7C39-311D-4A2C-9691-0F643DB3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8D73B-8DDD-46DB-BFB5-393100CF3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D5BA6-7C07-4869-81E7-F7620DF2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4110E-BE0E-44E9-9A9E-4CCF34FB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6D9DF-033E-4FDE-8722-E087A21C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A9579-8474-418D-8882-EB2423F1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9D8EB-D3C2-49EC-9371-AAF394925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A97C9-23BD-4AD8-8F42-667EBE07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B8E79-6EA9-4352-8429-E145A096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6389-7D01-4D65-AF5D-CF43CA17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63517-E001-412B-BF14-C23D2555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17" r:id="rId2"/>
    <p:sldLayoutId id="2147486718" r:id="rId3"/>
    <p:sldLayoutId id="2147486719" r:id="rId4"/>
    <p:sldLayoutId id="2147486720" r:id="rId5"/>
    <p:sldLayoutId id="2147486721" r:id="rId6"/>
    <p:sldLayoutId id="2147486722" r:id="rId7"/>
    <p:sldLayoutId id="2147486723" r:id="rId8"/>
    <p:sldLayoutId id="2147486724" r:id="rId9"/>
    <p:sldLayoutId id="2147486725" r:id="rId10"/>
    <p:sldLayoutId id="21474867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4156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尚品班级的介绍</a:t>
            </a: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快乐的冒险</a:t>
            </a: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尚品班级与快乐的冒险</a:t>
            </a: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如何培养尚品精神</a:t>
            </a: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实践与应用</a:t>
            </a: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尚品班级的介绍</a:t>
            </a:r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尚品班级的含义</a:t>
            </a:r>
          </a:p>
        </p:txBody>
      </p:sp>
      <p:sp>
        <p:nvSpPr>
          <p:cNvPr id="104891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尚品：高尚的品质，追求卓越的精神</a:t>
            </a:r>
          </a:p>
        </p:txBody>
      </p:sp>
      <p:sp>
        <p:nvSpPr>
          <p:cNvPr id="104892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班级：学生共同学习、成长的集体</a:t>
            </a:r>
          </a:p>
        </p:txBody>
      </p:sp>
      <p:sp>
        <p:nvSpPr>
          <p:cNvPr id="104893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含义：尚品班级是指具有高尚品质和追求卓越精神的学生集体</a:t>
            </a:r>
          </a:p>
        </p:txBody>
      </p:sp>
      <p:sp>
        <p:nvSpPr>
          <p:cNvPr id="104893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特点：团结互助、积极向上、勇于创新、追求卓越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尚品班级的目标</a:t>
            </a:r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培养良好的学习习惯和生活习惯</a:t>
            </a: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提高学生的综合素质和实践能力</a:t>
            </a: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增强学生的团队合作精神和集体荣誉感</a:t>
            </a: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促进学生的个性发展和创新思维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https://d.book118.com/627014156201006035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目录</vt:lpstr>
      <vt:lpstr>尚品班级的介绍</vt:lpstr>
      <vt:lpstr>尚品班级的含义</vt:lpstr>
      <vt:lpstr>尚品班级的目标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2024-09-10T16:11:05.644</cp:lastPrinted>
  <dcterms:created xsi:type="dcterms:W3CDTF">2024-09-10T08:11:05Z</dcterms:created>
  <dcterms:modified xsi:type="dcterms:W3CDTF">2024-09-10T08:11:08Z</dcterms:modified>
</cp:coreProperties>
</file>