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1B2EA-A589-4366-92AD-73BD46C3B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EBE5C-C745-4C85-9068-519862F2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A6C8A-56B6-4EDF-A789-D3AE40831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10771-379D-467F-81A4-3620C43E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BE137-A373-4A9B-8238-E6B0E8EED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4E470-4D0A-4FF3-8F0E-06D957BF9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FD653-1B6E-4036-B6F5-C666C6FF7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38328-3EDB-4173-AB82-7556BD754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FFD31-B636-42A1-9D79-87EA66D16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E8D91-DE22-4383-B77D-FBC925D9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7EEBC-B9D9-467E-A38C-EA268165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15134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新材料科学与技术产业的品牌宣传与市场推广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品牌宣传策略与手段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市场推广策略及实施路径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产品创新在品牌宣传中作用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营销策略在市场推广中应用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评估效果及持续改进方向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新材料科学与技术产业是指通过研究和开发新型材料，以及应用这些材料于各种技术领域，从而推动技术创新和产业升级的产业。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新材料科学与技术产业具有创新性、高附加值、广泛应用性等特点，是当今世界科技竞争的重点领域之一。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新材料科学与技术产业概述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我国新材料产业在近年来得到了快速发展，政府加大了对新材料产业的扶持力度，企业也积极投入研发和生产，形成了一批具有自主知识产权的新材料产品和技术。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发达国家在新材料领域的研究和应用处于领先地位，拥有众多知名的新材料企业和品牌，同时也在不断地进行技术创新和产业升级。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781" r="3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随着全球化的深入发展，新材料产业将更加注重国际化发展，包括拓展海外市场、参与国际标准制定等。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随着科技的不断进步，新材料的研究和应用将更加注重技术创新，包括新材料的合成方法、性能优化、应用开发等方面。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环保意识的提高将推动新材料产业向更加绿色环保的方向发展，例如开发可降解、可循环使用的新材料等。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新材料产业将与其他产业进行更加紧密的跨界融合，例如与信息技术、生物技术等的结合，创造出更加智能化、功能化的新材料产品。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品牌宣传策略与手段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5" r="2388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在新材料科学与技术领域，品牌定位应突出技术创新、高品质及可靠性等特点，与竞争对手形成差异化。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通过宣传企业的研发实力、技术成果及优质产品，向客户传递品牌的核心价值，提升品牌认知度和美誉度。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传递核心价值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专业展会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学术研讨会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行业媒体合作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多元化宣传渠道选择及运用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参加国内外新材料领域的专业展会，展示最新技术成果和产品，吸引目标客户关注。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与行业内的专业媒体合作，发布技术文章、产品评测等，扩大品牌在行业内的知名度。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通过在国内外学术研讨会上发布最新研究成果，提升品牌在专业领域的影响力。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运用社交媒体、搜索引擎优化（SEO）、付费广告等网络营销手段，提高品牌曝光度和网站流量。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某科研机构通过在顶级学术期刊上发表高质量论文，有效提升了品牌在专业领域内的声誉和影响力。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一家新材料企业通过与行业媒体合作，定期发布技术动态和产品信息，成功提升了品牌在行业内的知名度和认可度。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某新材料公司通过参加国际知名展会，成功吸引了众多潜在客户和合作伙伴的关注，进一步拓展了国际市场。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案例分享：成功品牌宣传实践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市场推广策略及实施路径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深入了解新材料科技产业的市场规模、增长趋势、竞争格局以及消费者需求等，为制定市场推广策略提供数据支持。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根据新材料产品的特性和应用领域，将市场细分为不同的子市场，如航空航天、汽车、电子、医疗等，以便更精准地满足目标客户的需求。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明确新材料品牌或产品在目标市场中的定位，包括产品品质、技术水平、价格策略等方面，塑造独特的品牌形象和市场地位。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利用互联网和社交媒体平台，如官网、微博、微信公众号等，发布新材料产品的技术特点、应用领域和成功案例等信息，提高品牌知名度和曝光率。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通过参加行业展会、技术研讨会、专业论坛等活动，与潜在客户和合作伙伴面对面交流，展示新材料产品的优势和特点，拓展业务合作机会。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结合线上线下的推广手段，打造全方位的营销网络。例如，线上发布活动预告和报名信息，线下举办技术讲座和产品体验活动，吸引更多潜在客户关注和参与。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线上线下融合推广模式探讨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https://d.book118.com/627015134156006040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2024-09-13T10:51:37.357</cp:lastPrinted>
  <dcterms:created xsi:type="dcterms:W3CDTF">2024-09-13T02:51:37Z</dcterms:created>
  <dcterms:modified xsi:type="dcterms:W3CDTF">2024-09-13T02:51:39Z</dcterms:modified>
</cp:coreProperties>
</file>