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1D02C-0035-44B6-A41D-85B7B9305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4C0C6-D088-4D93-849C-AB95917CB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B2F78-EDBA-406F-967D-1781E8314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CFEAE-F6B3-4499-AFCC-64A3EE9A0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498BAB-3F1D-4410-966F-53375A803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F33BC4-2984-4C7C-806C-64E8216C5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DA6F62-35DD-4888-BFA5-CC862922C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1CB7A-122B-4F3D-8CD5-B25654DAB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653BD-92C4-438A-B0E1-2BDA6830C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69878-4B0B-4AEF-A40C-7C28BB4C4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1A203-367F-4445-964A-BCD8A73C4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16056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安全食品健康饮食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安全食品概念与重要性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食品安全风险评估与监控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健康饮食营养搭配与选择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绿色食品认证与标识管理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农药残留检测技术与治理措施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总结：构建安全健康饮食环境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安全食品概念与重要性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安全食品定义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安全食品是指在生产、加工、运输、销售等全过程中，符合国家或地方相关食品安全标准，不含有对人体健康造成危害的物质，不会对消费者产生急性或慢性危害的食品。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安全食品分类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根据食品安全监管的要求和食品本身的特点，安全食品可分为有机食品、绿色食品、无公害食品等。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13" r="2131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安全食品定义及分类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32" r="73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均衡膳食，适量摄入各类营养素；保持饮食多样化，摄入不同种类的食物；控制总热量摄入，避免肥胖及相关疾病；少盐、少油、少糖，预防慢性疾病。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促进生长发育，维持生理功能；提高免疫力，预防疾病；促进心理健康，提高生活质量；有助于延年益寿，提高生命质量。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健康饮食原则与意义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国家为保障食品安全，防止食品污染和有害因素对人体健康的危害，制定的法律。规定了食品安全监管体制、食品安全标准、食品生产经营者的责任和义务等。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国务院和地方政府根据食品安全法制定的行政法规和地方性法规。包括食品生产许可、食品经营许可、食品添加剂使用、食品召回等方面的规定。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国家为保障食品安全制定的强制性标准。包括食品中有毒有害物质限量、食品添加剂使用、食品营养强化剂使用等方面的规定。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食品安全风险评估与监控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75" b="3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剂量-反应关系评估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风险特征描述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风险评估方法及流程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通过对食品生产、加工、运输等环节的全面分析，识别出可能对食品安全构成威胁的危害因素。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研究危害因素对人体健康产生不良影响的剂量和反应关系，确定安全阈值。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评估食品中危害因素的含量和分布情况，以及消费者可能摄入的危害因素量。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综合上述信息，对食品安全风险进行定量或定性描述，为风险管理提供依据。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根据风险评估结果和食品安全标准，选择具有代表性、敏感性和特异性的监测指标。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监测网络构建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建立覆盖食品生产、加工、运输、销售等环节的监测网络，确保监测数据的全面性和准确性。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通过定期或不定期的抽样检测，收集监测数据并进行统计分析，及时发现潜在的安全问题。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风险监测指标与体系建立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针对可能出现的食品安全事件，制定应急处理预案，明确应急处置流程、责任分工和资源配置等方面的要求，确保事件得到及时有效控制。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根据风险监测结果和风险评估情况，制定不同级别的预警标准，及时发现并发布食品安全预警信息。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加强食品安全信息公开和沟通工作，及时向公众发布食品安全信息和风险提示，提高消费者的食品安全意识和自我保护能力。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8" r="14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" r="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预警机制及应急处理措施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健康饮食营养搭配与选择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000" r="29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营养均衡原理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人体需要摄入适量的蛋白质、脂肪、碳水化合物、维生素和矿物质等营养素，以保持身体健康。各种营养素之间需要保持一定的比例和平衡，避免某些营养素的过量或不足。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为了实现营养均衡，建议每天摄入多种食物，包括谷类、蔬菜、水果、肉类、蛋类、奶类等。同时，要注意控制总热量摄入，避免肥胖和相关疾病的发生。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营养均衡原理及实践指导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需要摄入足够的蛋白质、钙、铁、锌等营养素，以促进生长发育。建议每天摄入适量的奶类、蛋类、肉类、豆类等食物。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儿童青少年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需要额外补充叶酸、铁、钙等营养素，以满足胎儿和自身需求。建议每天摄入绿叶蔬菜、豆类、坚果等食物。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孕妇及哺乳期妇女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需要控制总热量摄入，减少脂肪和糖的摄入，增加钙和维生素D的摄入，以预防骨质疏松和心血管疾病等。建议每天摄入适量的鱼、禽、蛋、奶等食物。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各类人群适宜膳食结构分析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https://d.book118.com/627016056102006036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2024-09-11T11:46:01.231</cp:lastPrinted>
  <dcterms:created xsi:type="dcterms:W3CDTF">2024-09-11T03:46:01Z</dcterms:created>
  <dcterms:modified xsi:type="dcterms:W3CDTF">2024-09-11T03:46:03Z</dcterms:modified>
</cp:coreProperties>
</file>