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76963-E829-4D1D-BCA4-DBA156403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F4352-50F6-4E58-BDD4-FD00FEC02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2FDE9-A2B8-4953-A1B1-B5B41C186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4CFA1-C00D-41F5-82D9-77F79CCC5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E6A623-A4FF-4527-AAE1-8AC2792C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465504-7DB3-459C-9EE9-557FC545A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95403-7A17-4BB6-BB68-1F2CDADFE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0F148-ECBA-46DF-B99F-B307AA296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A9AC1-1A29-4FB8-B2FD-1A132BDF5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CF343-9B00-4A6A-833C-7E375561B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F5920-7309-439C-A6FF-B508538AB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2111105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设立工程配套公司可行性研究报告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组织架构和人力资源计划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营销策略和市场推广计划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环境保护和社会责任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本报告旨在分析设立工程配套公司的可行性，包括市场需求、竞争环境、技术实力、经济效益等方面，为公司决策提供参考。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随着国家基础设施建设的不断推进和城市化进程的加速，工程配套市场需求不断增长。同时，工程配套行业的技术不断创新，为公司的设立提供了有力支持。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本报告主要研究设立工程配套公司的市场需求、竞争环境、技术实力、经济效益等方面。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采用文献综述、市场调研、专家访谈等方法，收集相关数据和信息，进行分析和研究。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工程配套市场涉及多个领域，包括建筑、市政、交通等，市场规模庞大，且随着城市化进程的加速和基础设施建设的不断完善，市场规模将持续扩大。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目前，工程配套市场主要由大型国有企业和外资企业占据主导地位，但随着市场竞争的加剧和政策环境的逐步放开，民营企业逐渐崭露头角，市场份额逐步提升。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工程配套市场需求广泛，包括设备采购、材料供应、技术服务等多个方面。随着工程建设的复杂性和技术要求的提高，市场对高品质、高效率的工程配套服务需求不断增加。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工程配套市场现状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随着国家基础设施建设计划的推进和城市化进程的加速，未来一段时间内，基础设施建设将持续保持高位运行，对工程配套服务的需求也将相应增加。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随着环保意识的提高和政策的推动，节能环保将成为工程建设的重要方向。因此，具备节能环保技术的工程配套公司将具有更大的市场优势。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智能化、信息化需求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随着科技的不断进步和应用，工程建设领域的智能化、信息化水平将不断提高。具备智能化、信息化技术的工程配套公司将更受市场欢迎。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目前，工程配套市场竞争激烈，企业数量众多，但具备较强实力的企业相对较少。未来，随着市场的逐步成熟和政策的逐步放开，行业竞争将更加激烈。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4341" r="2434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大型国有企业和外资企业凭借资金、技术、品牌等方面的优势，在市场上占据主导地位。但随着民营企业的不断发展和壮大，未来有望打破现有竞争格局。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潜在进入者分析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随着市场的逐步开放和政策的逐步放宽，潜在进入者可能包括具备资金实力的民营企业、外资企业以及跨界进入的企业等。这些潜在进入者可能对现有市场格局产生一定影响。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公司拥有先进的工程设备和设施，能够满足工程配套公司的日常运营和技术需求。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技术合作与资源整合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公司与多家科研机构和技术公司建立了紧密的合作关系，能够实现技术资源的有效整合和共享。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公司在工程技术领域具备丰富的经验和专业的技术团队，能够应对各种复杂的工程问题。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现有技术水平评估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随着科技的不断进步，工程技术的更新速度也在加快。为应对这一挑战，公司将加大技术研发力度，积极引进新技术和新方法。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复杂工程问题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在工程实施过程中，可能会遇到各种复杂的工程问题。公司将组建专业的技术团队，通过深入分析和研究，提出有效的解决方案。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技术标准与规范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为确保工程质量和安全，公司将严格遵守国家和行业的技术标准和规范，并建立完善的技术管理体系。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技术创新点及优势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公司将积极引进智能化技术，如人工智能、大数据等，提高工程设计和施工的自动化和智能化水平。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绿色环保技术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公司将注重绿色环保技术的研发和应用，推动工程领域的可持续发展。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高效能技术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公司将致力于提高工程技术的高效能，通过优化设计和施工流程，降低工程成本和提高工程效益。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专业技术团队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公司拥有专业的技术团队，具备丰富的工程经验和创新能力，能够为公司提供强大的技术支持和创新动力。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可通过自筹资金、银行贷款、风险投资等多种渠道筹集所需资金。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初始投资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包括注册资本、办公场地租金、设备购置、人员招聘及培训等费用。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运营资金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用于公司日常运营，包括原材料采购、员工工资、市场营销等费用。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投资估算及资金来源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根据市场调研和预测，以及公司自身能力和资源优势，估算未来几年的营业收入。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分析行业平均利润率和竞争对手情况，预测公司的利润水平。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综合考虑初始投资和运营成本，预测投资回报期和投资回报率。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520" r="45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包括市场需求变化、竞争加剧等风险，可通过加强市场调研、提高产品质量和服务水平等措施应对。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涉及技术研发和创新方面的风险，可通过引进先进技术、加强技术合作等措施降低风险。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包括资金筹措和使用方面的风险，可通过优化资金结构、加强财务管理等措施加以控制。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涉及公司治理结构、人力资源等方面的风险，可通过完善管理制度、加强人才培训等措施加以防范。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https://d.book118.com/627021111055006033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2024-09-06T17:53:26.634</cp:lastPrinted>
  <dcterms:created xsi:type="dcterms:W3CDTF">2024-09-06T09:53:26Z</dcterms:created>
  <dcterms:modified xsi:type="dcterms:W3CDTF">2024-09-06T09:53:28Z</dcterms:modified>
</cp:coreProperties>
</file>