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758CF-A977-448C-895E-80839C6B6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A2A98-C72D-4502-B1CD-8D3F94A7D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1C3FA-16CF-40FB-97EB-1053C4BB0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9CABE-449F-4CA0-801C-C7C4615C0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4A646-D675-43D3-993B-A566F3C67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D1E242-78C4-417C-BF23-B2B9C5198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3231D6-15B6-4FFC-82F8-25726F9C8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C6ADB-E590-44DE-9DCF-AF1E32550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33774-3116-47CA-883B-1C9F60C8F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B449F-4EEB-4996-886B-C00600137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43A47-9EEE-4D98-A2AD-17866A4ED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21122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神经重症进修汇报护理PPT课件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神经重症护理概述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神经重症护理的核心技能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神经重症患者的常见问题与处理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神经重症护理的实践案例分享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神经重症护理的未来展望与挑战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神经重症护理概述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神经重症患者的特点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神经重症患者通常病情严重，生命体征不稳定，容易出现意识障碍、呼吸循环功能衰竭等症状，需要密切监测和专业的护理。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神经重症的定义与特点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406" r="25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神经重症护理的意义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神经重症护理对于患者的康复至关重要，专业的护理能够减少并发症的发生，提高患者的生存率和生活质量。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神经重症护理的重要性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神经重症护理的演变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随着医学技术的不断进步，神经重症护理也在不断发展，从最初的简单监测到现在的多学科综合治疗和精细化护理，护理理念和技术不断更新和完善。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神经重症护理的历史与发展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神经重症护理的核心技能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生命体征监测是神经重症护理的重要环节，需要密切关注患者的体温、心率、呼吸、血压等指标，及时发现异常情况并采取相应措施。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是评估患者病情状况和治疗效果的关键手段。对于神经重症患者，生命体征的波动可能反映出病情的变化，如颅内压升高、缺氧、感染等。因此，需要定时记录患者的生命体征数据，分析变化趋势，及时发现异常情况并通知医生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呼吸道管理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呼吸道管理是预防肺部感染和保持患者呼吸通畅的重要措施，包括吸痰、口腔护理、保持呼吸道通畅等。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重症患者常常因为意识障碍或肌肉松弛等原因无法自行排痰，容易发生肺部感染。因此，呼吸道管理尤为重要。护理人员需要定期为患者吸痰，保持呼吸道通畅，同时做好口腔护理，减少口腔细菌滋生。此外，还需定期开窗通风，保持室内空气清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神经重症患者常常需要禁食或进行肠内营养支持，以维持基本的营养需求。护理人员需要根据患者的具体情况制定个性化的饮食方案，确保患者获得足够的营养。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进食的患者，护理人员需及时给予肠内营养支持，如胃管鼻饲或肠外营养支持。同时，还需密切监测患者的营养状况，如体重、血浆蛋白等指标，及时调整饮食方案。对于能够进食的患者，护理人员需指导患者进食高蛋白、高热量、易消化的食物，避免刺激性食物和饮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神经重症患者常常存在肢体瘫痪、语言障碍等症状，需要进行康复训练与功能锻炼以促进恢复。护理人员需根据患者的具体情况制定个性化的康复计划，并协助患者进行训练。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功能锻炼是促进神经重症患者康复的重要手段。护理人员需根据患者的具体情况制定个性化的康复计划，如肢体按摩、被动运动、主动运动等。在训练过程中，需注意患者的安全，避免过度疲劳和损伤。同时，还需与医生、康复师密切配合，确保康复计划的顺利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康复训练与功能锻炼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心理护理与沟通是促进患者康复的重要因素之一。护理人员需关注患者的心理状态，加强与患者的沟通交流，提供心理支持和疏导。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重症患者常常因为病情严重、治疗时间长、预后不确定等原因产生焦虑、抑郁等不良情绪。护理人员需关注患者的心理状态，加强与患者的沟通交流，了解患者的需求和顾虑。同时，还需提供心理支持和疏导，帮助患者树立信心，积极配合治疗和康复训练。在沟通过程中，还需注意患者的认知和语言能力障碍，采用适当的方式进行交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神经重症患者的常见问题与处理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保持呼吸道通畅，防止窒息和吸入性肺炎。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提供安全舒适的环境，预防意外伤害。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总结词：意识障碍是指患者意识清醒度降低或丧失，对外界刺激无反应。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密切观察病情变化，包括意识状态、瞳孔、生命体征等。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定期评估患者认知和感知能力，进行针对性护理。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意识障碍患者的护理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https://d.book118.com/627021122015006035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2024-09-09T08:05:38.458</cp:lastPrinted>
  <dcterms:created xsi:type="dcterms:W3CDTF">2024-09-09T00:05:38Z</dcterms:created>
  <dcterms:modified xsi:type="dcterms:W3CDTF">2024-09-09T00:05:40Z</dcterms:modified>
</cp:coreProperties>
</file>