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FEB0-279D-4244-9496-18027555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12CC-F17B-4B24-AC84-C1776B1B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A8C15-D57D-42AB-95A4-7679174C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53FFE-2B0B-4E17-BE28-860B2B2E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CE400-44FA-43F0-8A6F-3EE73E9B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AD748-EDE5-4629-BD31-C1E6032B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C0843-C866-404C-86CE-D66DA9A5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F9C93-86A9-4EC1-B89F-E2562541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31D4A-1410-401C-9B5E-78FDEBB1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86A42-D7DB-4974-BAA7-479263D6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FFA81-2E4E-48BB-8B7A-BE7727B0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3004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小贷公司的贷后管理课件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贷后管理技术与方法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贷后管理是信贷管理的重要组成部分，对于确保贷款安全、提高收益和降低风险具有重要意义。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贷后管理是指从贷款发放之日起到贷款本息收回之日止的整个期间，对信贷资产进行风险监控、管理和处置的过程。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贷后管理的定义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146" b="41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贷后管理能够及时发现借款人的风险因素，采取相应的风险防范措施，防止不良贷款的发生和降低风险损失。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通过贷后管理，金融机构能够加强对借款人的监督和管理，提高贷款的风险收益比，增强金融系统的稳定性和可持续性。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贷后管理的重要性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贷后管理最早起源于西方商业银行的信贷管理，随着金融市场的不断发展和金融风险的加剧，贷后管理逐渐受到全球金融机构的重视和应用。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随着信息技术和大数据技术的应用，贷后管理逐渐实现了信息化、智能化和精细化，提高了风险识别、监测和处置的效率。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贷后管理的历史与发展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贷后管理流程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监控借款人的还款情况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定期了解借款人的还款情况，包括本金和利息的支付情况，以及是否存在逾期还款等。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监控借款人的经营状况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了解借款人的经营情况，包括销售情况、现金流状况等，以判断借款人的还款能力。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监控市场环境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关注宏观经济形势、行业动态等信息，及时掌握市场变化对借款人还款能力的影响。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贷款发放后的监控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定期审计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对借款人的财务报表等进行审计，以确认其财务状况的真实性和准确性。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定期访问借款人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定期安排工作人员访问借款人，了解借款人的经营状况、财务状况等，以便及时发现潜在风险。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借款人的定期检查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通过监控和检查，发现借款人存在潜在风险时，及时发出预警信号，提醒工作人员关注并采取相应措施。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当借款人出现逾期还款、违约等情况时，及时采取措施进行风险处置，包括催收、诉讼等。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风险处置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风险预警与处置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https://d.book118.com/627023004126006025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2024-08-30T09:03:51.015</cp:lastPrinted>
  <dcterms:created xsi:type="dcterms:W3CDTF">2024-08-30T01:03:51Z</dcterms:created>
  <dcterms:modified xsi:type="dcterms:W3CDTF">2024-08-30T01:03:52Z</dcterms:modified>
</cp:coreProperties>
</file>