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2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456C3-0AC4-49D6-B37E-9BB5F89B6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DAA79-3783-48D4-A00A-0C74CF182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883B5-19CC-40A3-B03D-CF7D18172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97D74-68CB-42E7-A982-C0BBE33F0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DEFCAE-C81D-456F-AA8E-FDA6D0A9C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56BC41-57A9-4F2E-A9E2-BC6AAAAD3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A63078-A449-4B3C-BED5-2F3C2681D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E9641-C7D3-41BB-8D37-F54DCA58A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D9164-D1A8-4050-B884-81666BC91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EF38D-CC39-4EF6-966D-F153E0D22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A7D0C-E818-496E-B1BA-E51800684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13" r:id="rId2"/>
    <p:sldLayoutId id="2147484414" r:id="rId3"/>
    <p:sldLayoutId id="2147484415" r:id="rId4"/>
    <p:sldLayoutId id="2147484416" r:id="rId5"/>
    <p:sldLayoutId id="2147484417" r:id="rId6"/>
    <p:sldLayoutId id="2147484418" r:id="rId7"/>
    <p:sldLayoutId id="2147484419" r:id="rId8"/>
    <p:sldLayoutId id="2147484420" r:id="rId9"/>
    <p:sldLayoutId id="2147484421" r:id="rId10"/>
    <p:sldLayoutId id="214748442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27" Type="http://schemas.openxmlformats.org/officeDocument/2006/relationships/tags" Target="../tags/tag170.xml" /><Relationship Id="rId28" Type="http://schemas.openxmlformats.org/officeDocument/2006/relationships/tags" Target="../tags/tag171.xml" /><Relationship Id="rId29" Type="http://schemas.openxmlformats.org/officeDocument/2006/relationships/tags" Target="../tags/tag172.xml" /><Relationship Id="rId3" Type="http://schemas.openxmlformats.org/officeDocument/2006/relationships/tags" Target="../tags/tag146.xml" /><Relationship Id="rId30" Type="http://schemas.openxmlformats.org/officeDocument/2006/relationships/tags" Target="../tags/tag173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2315203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智能制造对企业供应链的全面优化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WPS,a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WPS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智能制造的发展历程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智能制造对供应链优化的影响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智能制造对供应链管理的影响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智能制造对供应链协同的影响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智能制造对供应链创新的推动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智能制造的发展历程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智能制造的定义与特点</a:t>
            </a:r>
            <a:endParaRPr lang="zh-CN" altLang="en-US"/>
          </a:p>
        </p:txBody>
      </p:sp>
      <p:sp>
        <p:nvSpPr>
          <p:cNvPr id="1049024" name="正文"/>
          <p:cNvSpPr txBox="1"/>
          <p:nvPr>
            <p:custDataLst>
              <p:tags r:id="rId2"/>
            </p:custDataLst>
          </p:nvPr>
        </p:nvSpPr>
        <p:spPr>
          <a:xfrm>
            <a:off x="565469" y="3354840"/>
            <a:ext cx="2397488" cy="13939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定义：智能制造是一种基于信息技术、自动化技术和人工智能技术的制造模式，旨在提高生产效率、降低成本、提高产品质量和满足个性化需求。</a:t>
            </a:r>
            <a:endParaRPr lang="zh-CN" altLang="en-US" sz="1200" spc="150">
              <a:latin typeface="+mn-ea"/>
            </a:endParaRPr>
          </a:p>
        </p:txBody>
      </p:sp>
      <p:sp>
        <p:nvSpPr>
          <p:cNvPr id="1049026" name="标题"/>
          <p:cNvSpPr txBox="1"/>
          <p:nvPr>
            <p:custDataLst>
              <p:tags r:id="rId3"/>
            </p:custDataLst>
          </p:nvPr>
        </p:nvSpPr>
        <p:spPr>
          <a:xfrm>
            <a:off x="551935" y="2793193"/>
            <a:ext cx="2411699" cy="3978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28" name="正文"/>
          <p:cNvSpPr txBox="1"/>
          <p:nvPr>
            <p:custDataLst>
              <p:tags r:id="rId4"/>
            </p:custDataLst>
          </p:nvPr>
        </p:nvSpPr>
        <p:spPr>
          <a:xfrm>
            <a:off x="3457612" y="3354840"/>
            <a:ext cx="2397488" cy="13939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特点：智能化、自动化、数字化、网络化、个性化、绿色化。</a:t>
            </a:r>
            <a:endParaRPr lang="zh-CN" altLang="en-US" sz="1200" spc="150">
              <a:latin typeface="+mn-ea"/>
            </a:endParaRPr>
          </a:p>
        </p:txBody>
      </p:sp>
      <p:sp>
        <p:nvSpPr>
          <p:cNvPr id="1049030" name="标题"/>
          <p:cNvSpPr txBox="1"/>
          <p:nvPr>
            <p:custDataLst>
              <p:tags r:id="rId5"/>
            </p:custDataLst>
          </p:nvPr>
        </p:nvSpPr>
        <p:spPr>
          <a:xfrm>
            <a:off x="3444079" y="2793193"/>
            <a:ext cx="2411699" cy="3978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4"/>
                </a:solidFill>
                <a:latin typeface="+mj-ea"/>
                <a:ea typeface="+mj-ea"/>
              </a:rPr>
              <a:t>添加标题</a:t>
            </a:r>
            <a:endParaRPr lang="zh-CN" altLang="en-US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9032" name="正文"/>
          <p:cNvSpPr txBox="1"/>
          <p:nvPr>
            <p:custDataLst>
              <p:tags r:id="rId6"/>
            </p:custDataLst>
          </p:nvPr>
        </p:nvSpPr>
        <p:spPr>
          <a:xfrm>
            <a:off x="6349756" y="3354840"/>
            <a:ext cx="2397488" cy="13939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发展历程：智能制造的发展历程可以分为三个阶段：自动化阶段、数字化阶段和智能化阶段。</a:t>
            </a:r>
            <a:endParaRPr lang="zh-CN" altLang="en-US" sz="1200" spc="150">
              <a:latin typeface="+mn-ea"/>
            </a:endParaRPr>
          </a:p>
        </p:txBody>
      </p:sp>
      <p:sp>
        <p:nvSpPr>
          <p:cNvPr id="1049034" name="标题"/>
          <p:cNvSpPr txBox="1"/>
          <p:nvPr>
            <p:custDataLst>
              <p:tags r:id="rId7"/>
            </p:custDataLst>
          </p:nvPr>
        </p:nvSpPr>
        <p:spPr>
          <a:xfrm>
            <a:off x="6336223" y="2793193"/>
            <a:ext cx="2411699" cy="3978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36" name="正文"/>
          <p:cNvSpPr txBox="1"/>
          <p:nvPr>
            <p:custDataLst>
              <p:tags r:id="rId8"/>
            </p:custDataLst>
          </p:nvPr>
        </p:nvSpPr>
        <p:spPr>
          <a:xfrm>
            <a:off x="9241900" y="3354840"/>
            <a:ext cx="2397488" cy="13939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应用领域：智能制造广泛应用于汽车、电子、机械、化工、医药等行业。</a:t>
            </a:r>
            <a:endParaRPr lang="zh-CN" altLang="en-US" sz="1200" spc="150">
              <a:latin typeface="+mn-ea"/>
            </a:endParaRPr>
          </a:p>
        </p:txBody>
      </p:sp>
      <p:sp>
        <p:nvSpPr>
          <p:cNvPr id="1049038" name="标题"/>
          <p:cNvSpPr txBox="1"/>
          <p:nvPr>
            <p:custDataLst>
              <p:tags r:id="rId9"/>
            </p:custDataLst>
          </p:nvPr>
        </p:nvSpPr>
        <p:spPr>
          <a:xfrm>
            <a:off x="9228366" y="2793193"/>
            <a:ext cx="2411699" cy="3978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4"/>
                </a:solidFill>
                <a:latin typeface="+mj-ea"/>
                <a:ea typeface="+mj-ea"/>
              </a:rPr>
              <a:t>添加标题</a:t>
            </a:r>
            <a:endParaRPr lang="zh-CN" altLang="en-US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智能制造的发展背景</a:t>
            </a:r>
            <a:endParaRPr lang="zh-CN" altLang="en-US"/>
          </a:p>
        </p:txBody>
      </p:sp>
      <p:sp>
        <p:nvSpPr>
          <p:cNvPr id="1049078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0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2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4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6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0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2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8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0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工业4.0时代：智能制造是工业4.0的核心技术之一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提高生产效率：智能制造可以提高生产效率，降低生产成本，提高产品质量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数字化、智能化：智能制造是数字化、智能化时代的产物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互联网+：智能制造是互联网+制造业的重要应用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智能制造的应用领域</a:t>
            </a:r>
            <a:endParaRPr lang="zh-CN" altLang="en-US"/>
          </a:p>
        </p:txBody>
      </p:sp>
      <p:sp>
        <p:nvSpPr>
          <p:cNvPr id="104916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制造业：生产自动化、智能化，提高生产效率和产品质量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物流业：智能仓储、智能配送，提高物流效率和准确性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服务业：智能客服、智能推荐，提高服务质量和客户满意度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农业：智能农业、智能养殖，提高农业生产效率和农产品质量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智能制造对供应链优化的影响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供应链优化的重要性</a:t>
            </a:r>
            <a:endParaRPr lang="zh-CN" altLang="en-US"/>
          </a:p>
        </p:txBody>
      </p:sp>
      <p:sp>
        <p:nvSpPr>
          <p:cNvPr id="10492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提高效率：智能制造可以减少人工操作，提高供应链效率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降低成本：智能制造可以减少库存，降低供应链成本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提高质量：智能制造可以提高产品质量，提高供应链竞争力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提高响应速度：智能制造可以快速响应市场需求，提高供应链响应速度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智能制造对供应链的改造</a:t>
            </a:r>
            <a:endParaRPr lang="zh-CN" altLang="en-US"/>
          </a:p>
        </p:txBody>
      </p:sp>
      <p:sp>
        <p:nvSpPr>
          <p:cNvPr id="1049312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4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6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8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优化库存管理：通过实时监控和预测需求，优化库存管理，降低库存成本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2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提高生产效率：通过自动化和智能化技术，提高生产效率，降低生产成本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提高产品质量：通过智能化检测和监控，提高产品质量，降低质量成本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提高供应链透明度：通过物联网和区块链技术，提高供应链透明度，降低风险成本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智能制造在供应链优化中的应用案例</a:t>
            </a:r>
            <a:endParaRPr lang="zh-CN" altLang="en-US"/>
          </a:p>
        </p:txBody>
      </p:sp>
      <p:sp>
        <p:nvSpPr>
          <p:cNvPr id="1049366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8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70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智能预测：通过大数据分析，预测市场需求，优化库存管理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4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6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智能物流：利用物联网技术，实现物流全程可视化，提高物流效率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0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2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智能生产：采用自动化生产线，提高生产效率，降低生产成本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6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8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智能供应链管理：通过智能系统，实现供应链各环节的协同合作，提高供应链整体效率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智能制造对供应链管理的影响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供应链管理的概念与目标</a:t>
            </a:r>
            <a:endParaRPr lang="zh-CN" altLang="en-US"/>
          </a:p>
        </p:txBody>
      </p:sp>
      <p:sp>
        <p:nvSpPr>
          <p:cNvPr id="104947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供应链管理：对供应链中的物流、信息流、资金流进行有效管理，以实现企业效益最大化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目标：提高供应链效率，降低成本，提高客户满意度，增强企业竞争力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智能制造对供应链管理的影响：通过智能化技术提高供应链管理效率，降低成本，提高客户满意度，增强企业竞争力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智能制造对供应链管理的优化：通过智能化技术实现供应链管理的全面优化，提高企业效益。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智能制造对供应链管理的提升</a:t>
            </a:r>
            <a:endParaRPr lang="zh-CN" altLang="en-US"/>
          </a:p>
        </p:txBody>
      </p:sp>
      <p:sp>
        <p:nvSpPr>
          <p:cNvPr id="1049534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6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8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0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2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降低库存成本：智能制造可以实时监控库存，减少库存积压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4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提高生产效率：智能制造可以减少人工操作，提高生产效率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6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提高产品质量：智能制造可以精确控制生产过程，提高产品质量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8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优化供应链管理：智能制造可以实时监控供应链，优化供应链管理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https://d.book118.com/627023152030006030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,&quot;width&quot;:819.2999877929688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,&quot;width&quot;:819.2999877929688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,&quot;width&quot;:819.2999877929688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,&quot;width&quot;:819.2999877929688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,&quot;width&quot;:819.2999877929688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,&quot;width&quot;:819.2999877929688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,&quot;width&quot;:819.2999877929688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,&quot;width&quot;:819.2999877929688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1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Wingdings</vt:lpstr>
      <vt:lpstr>Office Theme</vt:lpstr>
      <vt:lpstr>智能制造对企业供应链的全面优化</vt:lpstr>
      <vt:lpstr>目录</vt:lpstr>
      <vt:lpstr>添加章节标题</vt:lpstr>
      <vt:lpstr>智能制造的发展历程</vt:lpstr>
      <vt:lpstr>智能制造的定义与特点</vt:lpstr>
      <vt:lpstr>智能制造的发展背景</vt:lpstr>
      <vt:lpstr>智能制造的应用领域</vt:lpstr>
      <vt:lpstr>智能制造对供应链优化的影响</vt:lpstr>
      <vt:lpstr>供应链优化的重要性</vt:lpstr>
      <vt:lpstr>智能制造对供应链的改造</vt:lpstr>
      <vt:lpstr>智能制造在供应链优化中的应用案例</vt:lpstr>
      <vt:lpstr>智能制造对供应链管理的影响</vt:lpstr>
      <vt:lpstr>供应链管理的概念与目标</vt:lpstr>
      <vt:lpstr>智能制造对供应链管理的提升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2024-09-01T16:39:46.712</cp:lastPrinted>
  <dcterms:created xsi:type="dcterms:W3CDTF">2024-09-01T08:39:46Z</dcterms:created>
  <dcterms:modified xsi:type="dcterms:W3CDTF">2024-09-01T08:39:48Z</dcterms:modified>
</cp:coreProperties>
</file>