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49F27-F4A5-44E5-A850-3A828D53E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252DC-F63C-4CBC-B6B6-F8233E3FC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3329A-386B-464A-901C-0889B20FF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47933-362D-4423-BCCE-504465CB9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91F00-7F1A-4478-9B0D-56095055E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DC38CF-D73B-4BB3-B380-0AE626766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CD6A5-2FC4-4AF2-9A4E-1F8EEDE29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EAF7B-9C47-432D-9546-5C14B9DC2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E39CB-9BF1-45E0-809D-53393DFCC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63582-9AE6-42F4-B224-6EF14AD02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29E8D-0548-4628-B765-6A729200E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24030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台州广告活动全案营销策划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效果评估与优化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根据产品或服务的特性，明确目标客户群体，如年龄、性别、收入水平、消费习惯等。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将整体市场划分为若干个细分市场，以便更有针对性地进行营销策划。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在细分市场中选取适合企业的目标市场，并制定相应的营销策略。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研究消费者的购买决策过程，包括信息收集、品牌选择、购买决策等环节。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消费者反馈与行为洞察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通过市场调查、数据分析等方式，了解消费者的反馈和行为特点，为营销策划提供依据。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深入了解消费者的需求和偏好，以便更好地满足其需求。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6929" r="2692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对手基本情况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了解竞争对手的基本情况，如企业规模、市场份额、产品线等。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对手营销策略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分析竞争对手的营销策略和手段，如价格、渠道、促销等。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对手优劣势分析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评估竞争对手的优势和劣势，以便更好地制定自己的营销策略。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https://d.book118.com/627024030015006051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2024-09-23T23:15:36.108</cp:lastPrinted>
  <dcterms:created xsi:type="dcterms:W3CDTF">2024-09-23T15:15:36Z</dcterms:created>
  <dcterms:modified xsi:type="dcterms:W3CDTF">2024-09-23T15:15:37Z</dcterms:modified>
</cp:coreProperties>
</file>