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ABAB2-E943-4E5A-8B44-E64AC39A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3DECB-33A3-43DB-9A08-FF828F90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29908-1C4C-426C-9514-1005E45EF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54B06-8831-4768-9E00-5EC5A1A3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2DBD2-085B-43F3-B586-365A60141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725CEA-0F1C-4906-A8AD-9B94E19F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6D2D3-0DDD-4E20-AD0C-DB69FD2D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CF852-F39D-494C-B802-89DB6F9E5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EA086-314B-4777-A186-8428B39C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F1F03-7517-4620-B742-6ECD71748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767E7-734D-4830-A868-3D57E25C9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24133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项目质量监控体系建立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18" r="271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项目质量监控是对项目执行过程中的质量进行持续监督、检查、评估和改进的一系列活动。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确保项目交付物符合预期的质量标准，提高客户满意度，降低项目风险，并为组织积累经验和教训。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通过质量监控，可以及时发现和纠正项目过程中的问题，确保项目按照预定计划和质量要求进行，从而提高项目成功率。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项目质量直接影响客户对项目成果的满意度。通过质量监控，可以确保项目成果符合客户期望和要求，提高客户满意度。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质量监控有助于识别项目过程中的潜在问题和风险，并采取相应的措施进行预防和应对，从而降低项目失败的风险。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通过对项目质量的监控和评估，可以为组织提供有关质量管理的反馈和建议，促进组织在质量管理方面的持续改进。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项目质量监控适用于各种类型的项目，包括软件开发、工程建设、产品研发等。无论是短期项目还是长期项目，都需要进行质量监控。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项目质量监控的对象包括项目过程、项目成果以及相关干系人的满意度。具体来说，需要对项目的进度、成本、范围、质量等方面进行全面监控。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项目质量监控体系建立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确定监控目标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明确项目质量监控的具体目标，如确保项目按时交付、满足用户需求、控制成本等。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制定监控计划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根据项目特点和实际情况，制定详细的质量监控计划，包括监控的时间、频率、方式等。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依据行业规范、企业内部标准或项目特定要求，设定合理的质量标准，为项目质量监控提供明确的依据。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制定监控计划和标准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识别对项目质量有重大影响的关键指标，如缺陷率、故障率、用户满意度等。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确定影响项目过程质量的参数，如开发过程中的代码质量、测试覆盖率、需求变更率等。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关注项目最终结果的参数，如产品性能、稳定性、安全性等。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36" r="31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关键质量指标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过程监控参数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结果监控参数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明确监控指标和参数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监控方法选择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根据项目特点和实际需求，选择合适的监控方法，如定期评审、过程检查、结果验收等。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工具和技术支持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采用专业的项目质量监控工具和技术，如自动化测试工具、版本控制工具、数据分析技术等，提高监控效率和准确性。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监控流程设计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设计清晰、合理的监控流程，包括数据采集、分析、处理、反馈等环节。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确立监控流程和方法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项目质量监控实施过程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收集项目相关的各种数据，包括项目文档、进度报告、测试结果、用户反馈等。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对数据进行分类、筛选、清洗和整理，以便后续分析和评估。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运用统计学和数据挖掘技术对收集到的数据进行分析，识别项目中的趋势、模式和问题。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根据预设的质量标准和指标，对项目质量进行客观评估，包括功能完整性、性能稳定性、易用性等方面。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https://d.book118.com/627024133155006040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2024-09-13T10:23:54.817</cp:lastPrinted>
  <dcterms:created xsi:type="dcterms:W3CDTF">2024-09-13T02:23:54Z</dcterms:created>
  <dcterms:modified xsi:type="dcterms:W3CDTF">2024-09-13T02:23:56Z</dcterms:modified>
</cp:coreProperties>
</file>