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C7FC2-9237-4EA7-A909-27D773720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2228D-9E4C-44B0-9772-628008B37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E6FC5-2A08-4550-948D-E87056114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DD885-8B0F-4C83-A286-1F0F1A177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4C0A6F-26A7-4DDC-83C4-D6EF58918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0CB285-9B95-4C39-950F-0BD3B0A30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EF7716-AEF2-490F-91BA-E465BD437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52C20-D35B-4F0B-A101-AAE5EC56C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25193-B8FA-421E-801C-41284DAD6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28432-9644-498C-8018-8F8C2C1F3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EEAF3-6158-4205-9544-7FCAC06C8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24144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椎间盘移位护理查房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椎间盘移位概述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椎间盘移位护理常规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椎间盘移位患者护理案例分析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椎间盘移位患者健康教育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椎间盘移位患者心理护理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椎间盘移位概述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椎间盘移位是指椎间盘的髓核、纤维环和软骨板等结构发生异常位移，导致脊柱畸形、神经受压等症状。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根据移位的程度和位置，椎间盘移位可分为前移位、后移位、侧方移位等类型。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78" b="167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椎间盘移位多由外伤、长期劳损、脊柱退行性变等因素引起。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在椎间盘退行性变的基础上，由于外力作用或长期姿势不良等原因，导致椎间盘内压力增大，纤维环破裂，髓核突出或移位。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腰痛、坐骨神经痛、下肢麻木、肌肉萎缩等，严重者可出现大小便失禁、性功能障碍等症状。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通过体格检查、影像学检查（如X线、CT、MRI等）以及神经功能检查等综合诊断。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297" r="529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椎间盘移位护理常规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遵医嘱给予适当的止痛药或局部封闭治疗，以缓解疼痛。同时，可以配合物理治疗如微波、超声波等，以促进炎症消退和缓解疼痛。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急性期应保持绝对卧床休息，避免剧烈运动和负重，以减轻对椎间盘的压迫。同时，要密切观察病情变化，如疼痛、肢体麻木等症状是否加重。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椎间盘移位患者常常因为疼痛和活动受限而感到焦虑和不安。护理人员应给予心理支持和鼓励，帮助患者树立信心，积极配合治疗。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康复锻炼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在疼痛缓解后，可以开始进行适当的康复锻炼，如腰背肌锻炼、牵引等，以增强腰部肌肉力量和稳定性。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指导患者正确的坐、站、卧姿势，避免长时间保持同一姿势，以及避免过度劳累和剧烈运动。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定期进行复查，了解椎间盘移位情况及治疗效果，以便及时调整治疗方案。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过重的体重会增加腰椎的负担，容易导致椎间盘损伤和移位。因此，保持适当的体重有助于预防椎间盘移位。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加强腰背肌肉的锻炼，如平板支撑、小燕飞等，可以增强腰椎的稳定性，预防椎间盘移位。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加强锻炼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正确的坐、站、卧姿势有助于减轻腰椎的负担，预防椎间盘移位。长时间保持同一姿势会增加腰椎的负担，因此应适时休息和调整姿势。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注意姿势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3" r="134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椎间盘移位患者护理案例分析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https://d.book118.com/627024144102006031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2024-09-03T18:40:39.260</cp:lastPrinted>
  <dcterms:created xsi:type="dcterms:W3CDTF">2024-09-03T10:40:39Z</dcterms:created>
  <dcterms:modified xsi:type="dcterms:W3CDTF">2024-09-03T10:40:41Z</dcterms:modified>
</cp:coreProperties>
</file>