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377031-8824-428D-AC54-A2DB22CAE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5A21BE-4396-4DFB-8A56-D922B94277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B0A86D-82D9-4409-BF5D-9EF9BC661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306F04-43FC-4EC2-83D2-A8BD5A2BE5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181F7C-B208-4BAC-8ED7-A7321CF53A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C7068C-E13D-40AB-B14E-C6C7F85BE7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DAF094-D6BA-4BE5-8EA3-E0BAB451A1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C454D9-0171-4D5D-A547-36A04DAC3D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DB72DE-4183-439E-B998-1DB41219A0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58E444-DF76-4D37-803A-A12930F53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2B4E9F-936C-45D1-A3A9-864387F0F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02612616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《数理金融实验》ppt课件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数理金融概述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金融市场与资产定价</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风险管理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投资组合优化</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衍生品定价</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实验操作与实践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数理金融概述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75" r="16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数理金融是一门应用数学和物理学原理来研究金融市场的学科，其特点包括定量分析、模型化、数据驱动和风险评估。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数理金融运用数学和物理学中的理论和方法，对金融市场进行定量分析和模型化，通过数据驱动的方式进行投资决策和风险管理。它强调对金融市场的深入理解，并利用数学模型来描述和预测市场行为。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数理金融的定义与特点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数理金融在投资组合管理、风险管理、资产定价和金融市场微观结构等领域有广泛应用。</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投资组合管理中，数理金融通过构建数学模型来优化资产配置，实现风险和收益的平衡。在风险管理中，它运用统计方法和数学模型来度量和控制市场风险。在资产定价方面，数理金融模型能够解释和预测资产价格变动，为投资者提供定价依据。在金融市场微观结构领域，数理金融研究市场交易机制和价格形成机制，揭示市场微观结构对投资决策的影响。</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数理金融的应用领域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数理金融的发展历程可以追溯到20世纪50年代，随着计算机技术和大数据分析的兴起，数理金融得到了快速发展。</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50年代，现代投资组合理论的出现标志着数理金融的萌芽。随后，Black-Scholes期权定价模型的提出，为衍生品定价奠定了基础。随着计算机技术的进步，复杂数学模型和算法得以实现，数理金融得到了广泛应用。近年来，大数据和机器学习技术的发展为数理金融提供了新的研究工具和方法，推动了数理金融的进一步发展。</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数理金融的发展历程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金融市场与资产定价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223" r="3322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金融市场由多个子市场组成，包括货币市场、股票市场、债券市场、衍生品市场等。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金融市场的组成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金融市场的主要功能是提供资金融通和交易服务，促进资源的优化配置和经济的增长。</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金融市场的功能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金融市场的组成与功能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资产定价基本原理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资产定价的基本原理是预期收益与风险之间的关系，即高风险高收益。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资本资产定价模型(CAPM)</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资本资产定价模型(CAPM)是现代金融理论中的重要模型之一，用于确定资产的风险和预期收益之间的关系。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资产定价理论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96" b="319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CAPM假设投资者具有相同的预期，且只关心投资组合的系统性风险。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CAPM被广泛应用于股票、债券等资产的定价，帮助投资者评估资产的内在价值和风险。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资本资产定价模型(CAPM)</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CAPM的应用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CAPM的假设条件</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APT的基本思想</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套利定价理论(APT)认为资产的预期收益可以通过多个因素来解释，这些因素与市场的套利行为有关。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APT的应用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APT被广泛应用于多种资产类别的定价，包括股票、债券、商品等。它可以帮助投资者识别无套利机会，并制定有效的投资策略。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套利定价理论(APT)</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风险管理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风险是金融活动中未来结果的不确定性，可能带来损失或收益。风险可分为市场风险、信用风险、流动性风险和操作风险等。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风险通常是指在金融活动中未来结果的不确定性，这种不确定性可能导致实际结果与预期结果存在偏差，从而产生损失或收益。市场风险是指因市场价格波动而导致的损失，如股票价格下跌或利率上升等；信用风险是指借款人违约而导致的损失；流动性风险是指因市场流动性不足而无法平仓或变现的风险；操作风险是指因内部流程、人为错误或系统故障等内部因素所导致的风险。</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风险的定义与分类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风险测量是风险管理的重要环节，常用方法包括方差-协方差法、历史模拟法和蒙特卡洛模拟法等。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方差-协方差法是一种基于历史数据的统计方法，通过计算资产收益率的方差和协方差来度量风险。历史模拟法则是基于历史数据对未来可能出现的价格波动进行模拟，通过计算损益来度量风险。蒙特卡洛模拟法是一种基于概率统计模型的随机模拟方法，通过模拟资产价格的随机过程来计算风险。这些方法各有优缺点，实际应用中需要根据具体情况选择合适的风险测量方法。</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风险测量方法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https://d.book118.com/627026126166006031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2024-09-04T11:27:33.335</cp:lastPrinted>
  <dcterms:created xsi:type="dcterms:W3CDTF">2024-09-04T03:27:33Z</dcterms:created>
  <dcterms:modified xsi:type="dcterms:W3CDTF">2024-09-04T03:27:35Z</dcterms:modified>
</cp:coreProperties>
</file>