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38BC2-D750-463A-8C9A-6EE0BA6E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A9A00-28E9-4B2D-A51A-BDED86D5A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43C79-4035-479E-ACF7-2AD11C27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7A4B8-B657-4D19-9027-A4DF9918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2F552-7554-44E8-B3EC-8391D600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90718-ADD8-4AC4-A9E1-DB877964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88064-1ACE-4CF0-8D4D-1EE8021E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78969-F4B9-4F27-A9F3-559C8334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269C8-F0D7-4E93-9FBE-B9AEEC474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2F080-C8D0-4D82-888F-2A284CA7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B47BE-D203-4EE8-99DA-99855E77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6152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资源优化提高资源利用效率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资源优化在各行业的应用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未来资源优化发展趋势与展望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资源优化是指通过合理配置和有效利用资源，实现资源利用的最大化，同时降低资源消耗和环境影响的过程。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随着全球资源日益紧张和环境问题日益严重，资源优化已成为企业和社会可持续发展的重要手段，有助于提高经济效益、社会效益和生态效益。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资源优化的目标与原则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实现资源的合理配置、高效利用和可持续发展，以最小的资源投入获得最大的经济和社会效益。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科学性、系统性、经济性、可行性和可持续性。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资源优化起源于工业革命时期，随着科技进步和社会发展，逐渐成为企业和社会关注的焦点。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近年来，随着可持续发展理念的深入人心，资源优化技术和管理方法不断创新和完善，涉及领域也在不断扩大，从工业生产扩展到城市规划、交通、农业等多个领域。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资源优化技术与方法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" b="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资源分配优化是指通过合理配置资源，提高资源利用效率和效益的过程。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资源分配优化通常涉及对资源的合理规划、分配和调度，以实现资源的最大化利用。这可以通过制定科学合理的资源分配计划、引入先进的资源配置技术和方法、加强资源使用监管等方式实现。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资源调度优化是指通过优化资源的调度和配置，提高资源利用效率和效益的过程。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资源调度优化主要关注资源的动态管理和优化配置，包括对资源的实时监控、预测和调整等。通过建立科学的调度模型和算法，实现对资源的合理调度和高效利用，以满足生产、生活和其他方面的需求。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资源调度优化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资源回收与再利用是指将废弃的资源进行回收、处理和再利用，以减少资源浪费和提高资源利用效率的过程。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与再利用是实现可持续发展的重要手段之一。通过建立完善的回收体系、开发先进的回收技术和设备，实现对废弃资源的有效处理和再利用，减少对自然资源的依赖和环境污染，同时创造经济价值和社会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资源回收与再利用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资源共享与协同是指通过共享和协同的方式，提高资源利用效率和效益的过程。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资源共享与协同是实现资源优化配置的重要途径之一。通过建立资源共享平台、促进不同主体间的协同合作，可以实现资源的互利共享和高效利用，降低成本、提高效益，同时促进创新和产业升级。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资源共享与协同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资源优化在各行业的应用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制造业资源优化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通过合理配置原材料、设备、人力资源等资源，减少生产过程中的浪费，提高生产效率。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制造业资源优化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总结词：降低成本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详细描述：优化采购、库存、生产等环节，降低企业成本，提高经济效益。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总结词：提升产品质量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详细描述：通过精细化管理、技术升级等手段，提升产品质量，增强市场竞争力。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517" b="1651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制造业资源优化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总结词：促进环保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详细描述：推行清洁生产、节能减排等措施，降低对环境的负面影响，实现可持续发展。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制造业资源优化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提升仓储管理效率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降低运输成本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合理规划运输路线、优化车辆调度等措施，降低运输成本，提高物流效率。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物流业资源优化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05" b="2310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详细描述：采用先进的仓储管理系统、智能化仓储设备等手段，提高仓储管理效率，降低库存成本。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物流业资源优化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物流业资源优化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增强物流服务水平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促进绿色物流发展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提供定制化、快速响应的物流服务，满足客户需求，提高客户满意度。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推行环保包装、节能运输等措施，降低物流活动对环境的影响，实现绿色物流发展。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提高土地利用率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采用先进的农业技术、合理规划种植结构等措施，提高土地利用率，增加农作物产量。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农业资源优化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https://d.book118.com/627026152016006031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2024-09-03T02:09:16.144</cp:lastPrinted>
  <dcterms:created xsi:type="dcterms:W3CDTF">2024-09-02T18:09:16Z</dcterms:created>
  <dcterms:modified xsi:type="dcterms:W3CDTF">2024-09-02T18:09:18Z</dcterms:modified>
</cp:coreProperties>
</file>