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470D6-5F11-489C-B42C-3AE256BF1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59F61-C291-4E03-A498-0BB13E3FE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A2F14-AA38-4C6A-8455-0090B348F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E0E37-8EA5-4849-B6E1-6B1944FE7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7367A7-B35A-4DA2-B5B6-24D74AE37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F6FDD6-3F4C-4224-A9B9-433F349D6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43EA6D-F2C2-4ABD-82CC-C4D1749E3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81424-A161-42C9-87DA-FAF6ED55C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89D6C-626B-4EA3-BCC2-E835BC8FA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B1CE5-CDB0-4980-8549-F9367CDA1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AF56C-BA1A-44B4-BA90-91BFBF051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3200416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初中生世界卫生日演讲稿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世界卫生日的意义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当前全球卫生状况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青少年如何关注自身健康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青少年如何参与社会公益事业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倡导健康生活方式，共建美好家园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75" r="123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世界卫生日是一个关注全球卫生问题的重要日子，通过演讲，我们希望让更多的人了解当前全球所面临的卫生挑战。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提高对全球卫生问题的认识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卫生不仅是一个国家或地区的问题，也是每个人都需要关注的问题。通过演讲，我们希望强调个人和集体在维护卫生方面的责任。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强调个人和集体的责任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了解问题并承担责任是不够的，我们需要采取行动。通过演讲，我们希望鼓励大家积极参与卫生改善工作，为创造一个更健康的世界贡献力量。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倡导采取行动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全球卫生挑战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我们将介绍当前全球所面临的卫生挑战，如新冠疫情、非传染性疾病的威胁等，让大家了解问题的严重性和紧迫性。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个人和集体的责任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我们将强调每个人在维护卫生方面的责任，包括个人卫生习惯、公共卫生意识等，同时也将呼吁集体行动，共同应对卫生挑战。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采取行动的重要性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我们将阐述采取行动的重要性，包括预防措施、寻求医疗帮助、参与公共卫生项目等，鼓励大家积极参与卫生改善工作，为创造一个更健康的世界贡献力量。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世界卫生日的意义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1948年，第一届世界卫生大会要求建立“世界卫生日”以纪念世界卫生组织的诞生。自1950年以来，每年于4月7日庆祝世界卫生日，并确定一个与公共卫生领域相关的主题。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多年来，世界卫生日的主题反映了全球卫生关注的重点问题，包括环境卫生、食品安全、传染病防控等。通过这一活动，世界卫生组织呼吁各国政府、国际组织和全社会共同关注并努力改善全球卫生状况。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世界卫生日的由来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689" b="116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世界卫生日的宗旨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提高公众意识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通过世界卫生日活动，提高公众对全球卫生问题的认识和理解，增强人们的健康意识。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促进国际合作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加强各国政府、国际组织和民间团体在卫生领域的合作与交流，共同应对全球卫生挑战。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推动政策制定和实施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倡导各国政府制定和实施有利于改善公共卫生的政策和措施，提高全球卫生水平。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增强人类应对突发公共卫生事件的能力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世界卫生日活动提醒人们时刻保持警惕，加强预防和控制措施，提高人类应对突发公共卫生事件的能力。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提升全球卫生关注度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世界卫生日活动使全球范围内的公众更加关注卫生问题，推动各国政府和国际组织加大在卫生领域的投入。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促进全球卫生事业发展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通过国际合作与交流，推动全球卫生事业不断取得新的进展和突破，提高全球人民的健康水平。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世界卫生日的影响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当前全球卫生状况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全球范围内，新的传染病不断出现，如新冠病毒、埃博拉病毒等，对人类的生命安全和健康构成严重威胁。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传染病威胁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随着生活方式的变化，非传染性疾病如心血管疾病、糖尿病、癌症等发病率不断上升，成为全球卫生领域的新挑战。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非传染性疾病增加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665" b="666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全球范围内，卫生资源的分配存在严重不均，许多贫困地区和弱势群体难以获得基本的医疗卫生服务。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卫生资源不均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全球卫生面临的挑战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卫生知识的传播者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青少年在学校和社区中可以向他人传播卫生知识，提高公众对卫生问题的认识和重视程度。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参与卫生活动的志愿者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青少年可以积极参与各类卫生志愿服务活动，为改善全球卫生状况贡献自己的力量。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健康行为的倡导者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青少年可以通过自身行为影响周围人群，倡导健康生活方式，如合理饮食、充足睡眠、适度运动等。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青少年在卫生领域的作用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99" r="255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青少年可以通过关注新闻、参加讲座等方式了解全球卫生动态，增强对全球卫生问题的认识。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关注全球卫生动态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学校通常会组织一些与卫生相关的项目，如健康教育、环保活动等，青少年可以积极参与这些项目，提高自己的卫生素养。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参与学校卫生项目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一些国际卫生组织欢迎青少年加入，并提供培训和指导，帮助青少年更好地参与全球卫生治理。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加入国际卫生组织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青少年可以在社交媒体上分享卫生知识、倡导健康生活方式，为改善全球卫生状况发出自己的声音。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在社交媒体上发声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青少年如何参与全球卫生治理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https://d.book118.com/627032004161006043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2024-09-17T23:33:25.204</cp:lastPrinted>
  <dcterms:created xsi:type="dcterms:W3CDTF">2024-09-17T15:33:25Z</dcterms:created>
  <dcterms:modified xsi:type="dcterms:W3CDTF">2024-09-17T15:33:27Z</dcterms:modified>
</cp:coreProperties>
</file>