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281D779-8A70-4466-8EC9-DBB4C1DA9C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7848D-9606-48EE-A8F9-1DB044940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45967-29C5-4E7E-93D9-AB345FF2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FA9C6-630F-433A-A9A3-5DB80C19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02320-9A84-4FF3-AE1F-52BF443C1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B591B-7D85-4DB5-906C-8596F4848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27672-FD06-48D1-8551-5050D7FB6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97823-D3DE-433D-ADD6-6A28AA0A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61977-D30E-4071-B51A-94C017D6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04906-E100-4951-961A-96CB3BAB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70AB9-D019-44D1-802A-6A833B4D5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1E0F6-1C4B-463F-9C29-B9C8269CD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DAD88E-6573-46A3-8496-334719D92A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48EB95-AF8F-4069-9182-3A2B51660E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3311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水利环水行业安全防护培训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水利环水行业安全防护培训简介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水利环水行业安全防护意识培训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水利环水行业应急救援培训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水利环水行业健康安全培训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水利环水行业安全监测培训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水利环水行业安全防护培训简介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安全防护培训的重要性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防护培训对于水利环水行业至关重要。通过培训，可以提高员工的安全意识，减少事故发生的概率，保障生产环境的安全。安全防护培训也是法律法规的要求，企业必须依法进行培训，确保员工和公司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为什么需要进行安全防护培训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水利环水行业潜在的安全风险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描述常见的安全隐患包括什么内容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水利环水行业常见的安全隐患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分析实际事故案例带来的教训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水利环水行业事故案例分析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介绍预防事故发生的方法和措施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如何预防和避免安全事故发生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不同岗位的安全防护培训差异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操作人员培训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管理人员培训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技术支持人员培训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安全防护培训的覆盖范围与深度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特殊岗位培训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安全防护培训的培训形式和方法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实地考察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安全防护培训的内容和范围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安全防护培训的主要内容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危险源识别培训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安全防护培训的培训形式和方法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对比传统培训和现代培训的差异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安全防护培训的传统形式与现代形式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介绍交互式培训的优点和效果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交互式安全防护培训的优势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如何有效制定培训计划，达到预期效果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制定安全防护培训计划的要点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安全防护培训的法律法规要求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根据相关法律法规的规定，企业必须为员工提供安全防护培训，确保员工了解安全操作流程，熟悉应急处理措施，遵守安全生产规定。违反安全法规将会受到处罚，因此进行安全培训是企业的法律责任。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水利环水行业安全防护意识培训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水利环水行业中，安全意识是至关重要的。员工的安全意识直接关系到整个工作环境的安全性和稳定性。本章将着重介绍安全意识培训的重要性，并探讨培养员工安全意识的方法和途径，以及安全意识培训的长期性和持续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利用实例进行安全意识培训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通过实际案例展示安全意识的重要性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让员工深刻领会安全意识的应用场景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加强员工对安全意识的认识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善用多媒体进行安全意识培训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利用视频、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等方式进行培训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提升培训效果和员工参与度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增强安全意识的深度理解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安全意识培训的内容与方式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安全意识培训的基本内容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掌握事故防范知识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了解工作中可能存在的风险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学习正确的安全操作流程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通过测试和考核方式进行评估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如何评估员工的安全意识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问卷调查、考核表现等方法评估培训效果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常用的安全意识培训评估方法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领导支持、培训内容等因素影响培训效果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安全意识培训的影响因素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安全意识培训的应用与推广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工作现场、应急处理等场景中的应用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安全意识培训的应用场景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定期举行安全会议、加强督促与宣传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如何将安全意识培训融入日常工作中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制定奖励机制、建立安全文化等推广策略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推广安全意识培训的方法和策略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安全意识培训案例分析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通过实际案例分析，可以更加直观地了解安全意识培训的重要性和有效性。案例分析不仅可以帮助员工理解安全意识的应用，还能引起他们对安全问题的高度重视，提升整体工作安全水平。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水利环水行业应急救援培训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应急救援培训的意义和目的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水利环水行业应急救援的特殊性和紧急性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特殊性和紧急性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应急救援培训对员工的重要性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应急救援培训的目的和意义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不同情况细节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火灾应急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水灾应急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事故应急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应急预案的制定和实施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明确预案内容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应急演练的重要性和方式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应急演练是提高员工应急响应能力的重要手段，通过模拟真实应急情况进行演练，检验员工的应急反应和处置能力。应急演练应该定期进行，评估演练效果，并不断改进演练方案。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https://d.book118.com/627033113012006055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水利环水行业安全防护培训</vt:lpstr>
      <vt:lpstr>目录</vt:lpstr>
      <vt:lpstr>第1章 水利环水行业安全防护培训简介</vt:lpstr>
      <vt:lpstr>为什么需要进行安全防护培训</vt:lpstr>
      <vt:lpstr>水利环水行业潜在的安全风险</vt:lpstr>
      <vt:lpstr>安全防护培训的内容和范围</vt:lpstr>
      <vt:lpstr>安全防护培训的培训形式和方法</vt:lpstr>
      <vt:lpstr>安全防护培训的法律法规要求</vt:lpstr>
      <vt:lpstr>第2章 水利环水行业安全防护意识培训</vt:lpstr>
      <vt:lpstr>安全意识的重要性</vt:lpstr>
      <vt:lpstr>安全意识培训的内容与方式</vt:lpstr>
      <vt:lpstr>安全意识培训的效果评估</vt:lpstr>
      <vt:lpstr>安全意识培训的应用与推广</vt:lpstr>
      <vt:lpstr> </vt:lpstr>
      <vt:lpstr>第3章 水利环水行业应急救援培训</vt:lpstr>
      <vt:lpstr>应急救援培训的意义和目的</vt:lpstr>
      <vt:lpstr>应急预案的制定和实施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2024-09-29T15:00:44.261</cp:lastPrinted>
  <dcterms:created xsi:type="dcterms:W3CDTF">2024-09-29T07:00:44Z</dcterms:created>
  <dcterms:modified xsi:type="dcterms:W3CDTF">2024-09-29T07:00:46Z</dcterms:modified>
</cp:coreProperties>
</file>