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38CCA-0D16-483F-B7DB-DE73CCA1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C3F7B-B500-4D07-B439-8BC8FA0A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0C33E-BFEE-4011-BEA3-D7EE0707E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EF5E1-09EE-4337-807D-30768699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C52EE-34CC-4D54-BECF-05B9CF44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0CA6C-9381-4CDA-8B83-277D1D759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101D1-4051-4E47-9374-C9EA31D6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BC4B5-7F3B-4186-80B2-052B016E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3E668-439C-4E1C-BAB5-9DEBD5B0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34A4D-12EF-4D4B-9989-BABD360A1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E1F26-B0EA-4497-AD1C-780B4A7B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34154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远离毒品预防艾滋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毒品和艾滋病的危害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毒品和艾滋病的关系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如何远离毒品和预防艾滋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毒品和艾滋病的现状与趋势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毒品和艾滋病的危害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毒品会破坏人体正常的生理机能，导致多种疾病的发生，如心血管疾病、肺部感染、肝肾损伤等。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损害身体健康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毒品会降低人体的免疫力，使人更容易感染各种疾病，如艾滋病、结核病等。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毒品会产生强烈的依赖性，使人无法自拔，严重危害身心健康。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产生依赖性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吸毒行为会破坏家庭和社会关系，导致家庭破裂、失业等问题。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破坏家庭和社会关系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艾滋病患者需要长期治疗，且容易感染其他疾病，严重影响生活质量。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严重影响生活质量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艾滋病主要通过性行为、血液传播和母婴传播，对个人和社会都具有很大的传播风险。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艾滋病患者常常面临巨大的心理压力，如社会歧视、家庭排斥等，容易产生抑郁、焦虑等心理问题。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长期治疗艾滋病需要大量的医疗费用，给患者家庭带来沉重的经济负担。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毒品和艾滋病的关系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毒品使用会导致人体免疫系统功能下降，使人体更容易受到病毒和细菌的侵害。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毒品使用会使人体对性传播疾病和感染的易感性增加，包括艾滋病的感染风险。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毒品对免疫系统的破坏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吸毒者常常共享注射器，这是艾滋病病毒传播的主要途径之一。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共享注射器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性行为传播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吸毒者常常处于性乱状态，增加了通过性行为感染艾滋病病毒的风险。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吸毒母亲在怀孕、分娩和哺乳过程中可能将艾滋病病毒传给胎儿或新生儿。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毒品使用与艾滋病传播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如何远离毒品和预防艾滋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了解毒品和艾滋病的危害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毒品对身体的危害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毒品会破坏人体正常的生理机能，导致器官病变和身体机能衰退。长期吸毒会导致免疫力下降，增加感染疾病的风险。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艾滋病对健康的威胁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艾滋病是一种由人类免疫缺陷病毒（HIV）引起的传染病，破坏人体免疫系统，使人体易受感染和疾病侵袭。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毒品与艾滋病的关联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吸毒者常常通过共用针头等注射方式吸毒，增加了感染HIV病毒的风险，从而易患上艾滋病。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均衡饮食，摄取足够的营养，有助于增强身体免疫力。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定期进行适量的运动，有助于提高身体素质和免疫力。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https://d.book118.com/627034154114006031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2024-09-03T22:13:14.859</cp:lastPrinted>
  <dcterms:created xsi:type="dcterms:W3CDTF">2024-09-03T14:13:14Z</dcterms:created>
  <dcterms:modified xsi:type="dcterms:W3CDTF">2024-09-03T14:13:16Z</dcterms:modified>
</cp:coreProperties>
</file>