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1D98F-7A4C-45A0-98A5-F2B33F4D4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B1B31-7367-4B72-AEB9-5B4644556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65985-2B67-410E-BAC0-297E42CA1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8B350-CFB2-4F56-9209-425E63321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C53610-B791-44CA-90DE-65432FD8D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9CE76A-5065-40E5-B1C0-6CB99098B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4E1136-DB89-453F-8229-2B91EA9E0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9F30C-AFE2-4474-ABBB-1AB36F0A3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51E54-7CF0-4B43-85E0-C0158DA1F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9D50C-90F3-46A4-B4D6-4E235BF49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F53B9-B499-47C4-B629-5AF925583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400660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社区建设管理体制上海模式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社区建设管理体制框架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上海模式特色及创新点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上海模式实施效果评价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上海模式面临的挑战与对策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通过优化社区建设管理体制，促进社区经济、文化、环境等多方面的发展，提高居民生活质量。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推动社区发展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加强基层治理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适应城市发展需求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83" r="11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强化社区党组织的领导作用，推动居民参与社区治理，实现基层民主自治和社区和谐稳定。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随着城市化进程的加速和人口结构的变化，需要创新社区建设管理体制，以适应城市发展的需求。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上海模式概述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政府主导与多方参与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政府发挥主导作用，制定社区建设规划和政策，同时鼓励企业、社会组织、居民等多方参与社区建设和治理。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党建引领与居民自治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坚持党建引领，强化社区党组织的领导作用，推动居民自治和民主管理，实现党的领导、人民当家作主和依法治国的有机统一。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服务导向与精细化管理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以居民需求为导向，提供精细化、个性化的社区服务，同时加强社区管理，维护社区秩序和安全。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信息化与智能化支撑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运用信息技术和智能化手段，提高社区管理和服务效率，推动社区治理体系和治理能力现代化。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社区建设管理体制框架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政府负责制定社区发展的总体规划，明确社区建设的目标、任务和步骤。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政府协调不同部门、机构之间的合作，确保社区建设资源的有效整合。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政府对社区建设过程进行监督和管理，确保各项政策和措施得到有效执行。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政府角色与职责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社会组织参与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社会组织积极参与社区建设，提供专业服务，满足居民多样化需求。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社会组织与政府合作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政府与社会组织建立合作关系，共同推进社区建设和发展。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社会组织培育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政府鼓励和支持社会组织的成立和发展，提供必要的政策和资金支持。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社会组织参与机制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鼓励居民参与社区公共服务，提高服务质量和效率，增强居民的归属感和责任感。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居民自治组织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成立居民委员会等自治组织，实现居民自我管理、自我服务、自我教育、自我监督。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民主决策机制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建立居民会议、协商议事等民主决策机制，确保居民对社区事务的知情权、参与权、表达权和监督权。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居民自治与民主管理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上海模式特色及创新点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充分发挥党组织在社区治理中的领导作用，通过党建引领，推动社区各项工作开展。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党组织领导作用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注重发挥党员在社区治理中的先锋模范作用，通过党员带头参与社区志愿服务、矛盾调解等工作，带动居民积极参与社区治理。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党员先锋模范作用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将党建工作与社区治理工作深度融合，通过党组织引领、党员带头、居民参与的方式，推动社区治理体系和治理能力现代化。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党建与社区治理深度融合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党建引领社区治理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精细化管理与服务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建立健全居民自治机制，通过居民议事会、居民代表大会等方式，引导居民参与社区管理和服务，实现自我管理、自我服务、自我教育、自我监督。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居民自治机制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树立精细化管理理念，注重细节、追求卓越，将精细化管理贯穿于社区工作的各个方面。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精细化管理理念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加强服务型政府建设，提高政府服务效能和水平，为居民提供更加优质、便捷的服务。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服务型政府建设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加强智能化基础设施建设，包括智能安防、智能交通、智能家居等方面，提高社区智能化水平。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智能化基础设施建设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运用大数据技术对社区各类数据进行收集、整理、分析，为社区治理提供更加科学、准确的决策依据。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将互联网技术与社区服务相结合，打造线上线下相结合的社区服务新模式，为居民提供更加便捷、高效的服务体验。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互联网+社区服务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https://d.book118.com/627040066063006041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2024-09-14T04:40:08.018</cp:lastPrinted>
  <dcterms:created xsi:type="dcterms:W3CDTF">2024-09-13T20:40:08Z</dcterms:created>
  <dcterms:modified xsi:type="dcterms:W3CDTF">2024-09-13T20:40:10Z</dcterms:modified>
</cp:coreProperties>
</file>