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61ED6-75D1-4B2B-888A-CCCF55607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65CBA-253A-46A7-A158-60F02FE80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B4F32-6890-4C77-B94F-2748F6A3D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3E298-671E-4029-BA5C-76C44A13D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7FC954-9AB9-41EF-B642-1FFCD6B0B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AA98F4-C357-405E-9761-FAE4D85BE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BCDA4-6441-4BE0-92D1-8AA314AA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0FDD0-3E3F-4E33-83A7-5E55C57E3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E75C0-DC02-453A-9804-FD0FBA710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E2DBA-D967-40F4-BA0F-C0BDB3E26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CE744-3419-4371-9C39-B56D667A7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40130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学生校园消防安全法规的学习与考核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校园消防安全法规概述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校园消防安全法规的核心内容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学生校园消防安全法规的学习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学生校园消防安全法规的考核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学生校园消防安全实践能力的培养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学生校园消防安全法规的未来展望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校园消防安全法规概述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法规的背景和意义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保障学生生命财产安全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校园消防安全法规的制定和执行，旨在确保学生在校园内的生命安全和财产安全，减少火灾等意外事件的发生。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维护校园稳定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校园消防安全法规有助于维护校园的稳定和秩序，保障学校正常的教学、科研和生活秩序。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促进社会和谐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学生是国家的未来和希望，校园消防安全法规的制定和执行，对于促进整个社会的和谐与稳定具有重要意义。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包括《中华人民共和国消防法》、《高等学校消防安全管理规定》等，这些法规对校园消防安全提出了宏观的要求和指导。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国家层面的法规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各地根据国家层面的法规，结合本地实际情况，制定了相应的地方性法规和规章，如《XX省学校消防安全管理办法》等。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地方层面的法规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各学校根据自身特点和实际情况，制定了更为具体的消防安全管理制度和应急预案等。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学校内部的规章制度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法规的体系和内容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早期的校园消防安全法规相对较少，且内容较为简单，主要侧重于火灾的预防和应急救援。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随着社会经济的发展和教育事业的进步，校园消防安全法规逐渐完善，涵盖了更多的内容和领域，如消防设施建设、消防安全管理、消防宣传教育等。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近年来，随着科技的进步和智能化的发展，校园消防安全法规也在不断创新和完善，如引入物联网、大数据等技术手段，提高校园消防安全的智能化水平。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校园消防安全法规的核心内容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明确学校各级领导、部门负责人、教职工等在消防安全工作中的职责。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定期对学校各部门、各岗位的消防安全责任制落实情况进行考核，确保责任到人。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校园消防安全责任制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消防安全责任制考核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消防安全责任人制度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建立健全学校消防安全管理制度，包括消防安全检查、隐患排查、火灾扑救等方面的规定。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建立学校消防安全管理档案，记录学校消防安全工作的重要事项、检查记录、隐患整改情况等。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消防安全管理档案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校园消防安全管理制度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消防安全教育课程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将消防安全教育纳入学校课程体系，确保学生掌握基本的消防安全知识和技能。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消防安全宣传活动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定期开展消防安全宣传活动，如消防演练、安全知识竞赛等，提高学生的消防安全意识和自救能力。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校园消防安全宣传教育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制定学校火灾事故应急预案，明确应急组织、通讯联络、现场处置等方面的措施。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定期组织学校师生进行火灾事故应急演练，提高师生应对火灾事故的能力。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火灾事故应急演练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校园火灾事故应急处理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学生校园消防安全法规的学习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通过学习消防安全法规，使学生认识到火灾的危害性和预防火灾的重要性，增强消防安全意识。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提高消防安全意识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58" b="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掌握基本消防知识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培养自护自救能力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了解火灾发生的原因、发展过程以及灭火方法等基本知识，为应对火灾事故打下基础。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学会在火灾中如何保护自己，掌握基本的灭火技能和应急逃生方法，提高自护自救能力。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通过学校开设的消防安全课程，系统学习消防安全法规和相关知识。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邀请消防专家或消防员进校开展专题讲座，让学生了解更多的消防知识和实践经验。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组织学生参加消防演练、灭火实操等实践活动，提高学生的实际操作能力和应对突发事件的能力。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学习方法和途径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https://d.book118.com/627040130142006031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2024-09-04T05:38:58.969</cp:lastPrinted>
  <dcterms:created xsi:type="dcterms:W3CDTF">2024-09-03T21:38:58Z</dcterms:created>
  <dcterms:modified xsi:type="dcterms:W3CDTF">2024-09-03T21:39:01Z</dcterms:modified>
</cp:coreProperties>
</file>