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341D5-7D19-4F33-B159-3ABD33B50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43C50-F512-4936-9186-5D66BAC8A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4E00A-D70E-4F08-87D5-C217B0CE5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42A97-F4E2-4604-8B45-4117C0E00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625CC8-7278-47E5-8204-97F3CF04D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82A7A4-2112-4F5B-8A14-4DCF9FD84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7B185B-C735-466C-B360-EC4B11203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6E6FE-458B-4D1A-9FE3-427D4F6A1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958E1-2882-475F-8C34-6666BFD07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3F1B0-CF03-4957-A302-18E9E310E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3C69F-C3C8-4768-AC9A-6E67D6157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41146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卫生人员健康管理制度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卫生人员健康管理制度概述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卫生人员健康管理内容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卫生人员健康管理制度的实施与监督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卫生人员健康管理制度的保障措施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随着社会经济的发展和人民生活水平的提高，卫生人员的健康问题逐渐受到关注。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卫生人员作为医疗服务的提供者，其健康状况直接关系到医疗服务的质量和安全。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259" r="425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0008" b="3000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然而，由于工作强度大、工作时间长、工作压力大等因素，卫生人员的健康状况普遍较差。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131" b="301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制定卫生人员健康管理制度，旨在保障卫生人员的身心健康，提高医疗服务的质量和安全。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通过实施健康管理制度，可以有效地预防和控制卫生人员职业病的发生，降低医疗事故的风险。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保障卫生人员的健康，有利于提高其工作效率和生活质量，促进医疗事业的可持续发展。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卫生人员健康管理制度概述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85" r="53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卫生人员健康管理制度是指为保障卫生人员的身心健康，预防和控制职业病和传染病，而制定的一系列管理制度和措施。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卫生人员健康管理制度包括但不限于卫生人员的职业安全、职业卫生、传染病防控、健康监测等方面的规定和要求。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卫生人员作为公共卫生的守护者，其健康状况直接关系到公共卫生安全，实施卫生人员健康管理制度有助于维护公共卫生安全。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维护公共卫生安全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通过实施卫生人员健康管理制度，可以有效地预防和控制职业病和传染病，保障卫生人员的身心健康。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保障卫生人员的身心健康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卫生人员的身心健康直接影响其工作质量和效率，实施卫生人员健康管理制度有助于提高医疗服务质量。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提高医疗服务质量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https://d.book118.com/627041146136006053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2024-09-27T17:43:39.509</cp:lastPrinted>
  <dcterms:created xsi:type="dcterms:W3CDTF">2024-09-27T09:43:39Z</dcterms:created>
  <dcterms:modified xsi:type="dcterms:W3CDTF">2024-09-27T09:43:41Z</dcterms:modified>
</cp:coreProperties>
</file>