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78BFA-97CB-47DC-AC32-13428F1B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9A1F1-0441-4350-8273-FA2427025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C37A5-242D-46AE-8F37-3ECE217DD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3B8AE-8AD0-4CCF-A0DC-E7B09C4AB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B1A5A-48EE-4D03-A47C-E30C6E97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2BADF-27BC-48ED-A747-6A6BE0923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C06AD3-FABA-4C66-8A14-72D50C4C5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C0DFE-E74D-4224-B257-1A41A1F5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7F22C-F547-4376-840F-A7F259DDF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6B0EF-7E41-451E-9D63-7BD5C2E3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E4C45-3094-4322-BA84-E29D2EE15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2004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电机行业2024年生产规模展望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2024年生产规模预测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供应链与原材料市场分析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竞争格局与主要厂商分析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创新驱动发展战略探讨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电机行业是一个庞大的产业，涉及多个领域，包括工业、交通、家电等。目前，全球电机市场规模已达数千亿美元，并呈现出稳步增长的趋势。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随着科技的不断进步，电机行业的技术水平也在不断提高。高效、节能、环保等成为电机产品的主要发展方向。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电机行业竞争激烈，市场参与者众多，包括国际知名品牌和众多中小企业。竞争主要体现在产品质量、性能、价格等方面。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电机行业现状及特点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国际电机市场发展成熟，市场规模巨大。欧美、日本等发达国家在电机技术方面处于领先地位，拥有众多知名品牌和企业。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中国电机行业近年来发展迅速，已成为全球最大的电机生产国之一。国内电机企业在技术创新、品牌建设等方面取得了显著成绩，但与国际先进水平相比仍存在一定差距。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能源政策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各国政府普遍重视节能环保，推动清洁能源和新能源汽车的发展，对电机行业提出了更高的要求。例如，提高电机能效标准、推广高效电机等。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政府通过制定产业政策，鼓励电机行业的技术创新、产业升级和绿色发展。例如，对高效节能电机给予财政补贴或税收优惠等。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国际贸易政策的变化对电机行业进出口产生直接影响。例如，关税调整、贸易壁垒的设置等都可能影响电机产品的国际竞争力。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随着人工智能、物联网等技术的不断发展，电机产品的智能化水平将不断提高。智能电机能够实现远程控制、自我诊断等功能，提高使用便捷性和安全性。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高效节能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高效节能是未来电机产品的主要发展方向之一。采用先进的设计理念和制造工艺，提高电机的能效比和功率因数，降低能源消耗和碳排放。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环保意识的提高使得绿色环保成为电机行业的重要发展趋势。采用环保材料和工艺，降低电机生产过程中的环境污染，同时提高电机的回收利用率。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2024年生产规模预测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电机行业生产规模将持续扩大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随着全球工业化和智能化的加速推进，电机作为动力转换的核心部件，其市场需求将持续增长，预计2024年电机行业生产规模将达到一个新的高度。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新兴市场成为增长引擎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亚洲、非洲和拉丁美洲等新兴市场国家经济增长迅速，基础设施建设、制造业和能源领域的发展将带动电机需求的增长。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总体生产规模预测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高效能电机生产规模扩大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随着节能环保政策的推行和能源效率标准的提高，高效能电机市场需求将不断增长，生产规模也将相应扩大。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智能化电机生产成为新趋势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随着工业4.0和智能制造的推进，智能化电机市场需求将逐渐显现，预计未来几年智能化电机的生产规模将实现快速增长。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不同类型电机生产规模预测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美洲地区加大市场拓展力度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美国、墨西哥等美洲国家电机制造商将加大市场拓展力度，扩大在本土及周边市场的份额。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亚洲地区生产布局优化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中国、印度等亚洲国家电机制造业发展迅速，未来将继续优化生产布局，提高产能利用效率。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欧洲地区加强技术研发和产业升级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德国、法国等欧洲国家在电机技术研发和产业升级方面处于领先地位，未来将继续加大投入，保持领先地位。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各地区生产布局与产能规划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新材料技术提升电机性能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采用新型高性能材料，如高温超导材料、高磁能积永磁材料等，可以提高电机的功率密度、效率和使用寿命，从而提升产能。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智能制造技术提高生产效率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应用智能制造技术，如自动化生产线、工业机器人、数字化工厂等，可以实现电机生产的自动化、信息化和智能化，提高生产效率和质量稳定性。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电机控制技术进步提升系统效能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随着电力电子技术和控制理论的不断发展，电机控制技术也在不断进步。先进的电机控制技术可以提高电机的运行效率、降低能耗和噪音，从而提升整个电机系统的效能。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关键技术进步对产能提升作用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供应链与原材料市场分析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电机行业的主要原材料之一，其价格波动受到全球经济形势、市场供需、汇率波动等多重因素影响。近年来，铜价呈现震荡上行的趋势，预计未来仍将保持波动。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电机的制造过程中需要大量的钢铁材料，其价格受到国内钢铁产能、环保政策、国际贸易形势等因素的影响。当前，钢铁市场价格波动较大，未来走势仍不确定。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稀土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稀土元素在电机制造中占据重要地位，尤其是在高性能电机领域。中国是全球最大的稀土生产国，其政策调整对稀土价格具有重要影响。近年来，稀土价格呈现上涨趋势，预计未来将继续保持高位。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主要原材料市场现状及价格走势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多元化供应商选择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为降低供应链风险，企业应积极寻求多元化供应商，避免对单一供应商的过度依赖。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加强供应商合作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与供应商建立长期稳定的合作关系，共同应对市场波动和挑战，提高供应链的稳定性。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优化库存管理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通过精细化管理和技术手段，降低库存成本，提高库存周转率，减少资金占用。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供应链结构优化方向探讨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关键零部件供应情况评估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作为电机的核心部件，电机控制器的供应情况直接影响电机的生产。当前，电机控制器市场供应充足，但高性能控制器仍存在一定缺口。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轴承是电机运转的关键部件之一，其质量和供应稳定性对电机性能至关重要。目前，轴承市场供应相对充足，但高端轴承仍需依赖进口。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绝缘材料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绝缘材料在电机制造中起到关键作用，其性能直接影响电机的安全性和使用寿命。当前，绝缘材料市场供应稳定，但高性能绝缘材料仍需进一步研发和推广。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电机控制器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https://d.book118.com/627042004022006032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2024-09-04T18:24:26.827</cp:lastPrinted>
  <dcterms:created xsi:type="dcterms:W3CDTF">2024-09-04T10:24:26Z</dcterms:created>
  <dcterms:modified xsi:type="dcterms:W3CDTF">2024-09-04T10:24:29Z</dcterms:modified>
</cp:coreProperties>
</file>