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C9F6CA3-387D-4907-B117-57B83021463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F227A-12CE-42EC-BFFE-B69F1F59D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2685F-2161-4267-8C0E-22EE3DDB2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84713-A880-4A1F-9C99-81C9C242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59D2E-2647-44E2-BB4C-53FFA7F6C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8FD00-3375-42D5-B680-13CEEAC78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4CCA9-4952-4CEF-A7C1-AAC46FE9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36D08-CE00-4115-9E8B-DC040ABCA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81A97-79EE-49C0-8606-00DE58E0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5131F-9147-4113-ADDB-0D2B4AD9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FE711-7B0E-4287-9E60-E0931476D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85F5C-C431-472A-858F-18E8C89E7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8A5C0A8-5D01-4D76-817B-8911A74918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720AB05-6145-40BB-AC7D-0356F74262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43021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上感护理查房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评估和记录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难点与解决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上感护理查房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上感护理查房是指对患者进行全面体格检查，评估其生理和心理状况，及时发现并处理不良症状和并发症的过程。了解上感护理查房的重要性可以提高患者的治疗效果，促进医护团队协作，降低医疗事故率。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建立良好沟通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倾听患者需求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沟通须有尊重和耐心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注意查房技巧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细心观察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上感护理查房的注意事项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尊重患者隐私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保护患者信息安全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尊重病人个人空间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第二章 查房准备工作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准备工具和文书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在查房前必须准备好体温计、血压计等工具，同时查阅患者的病历和医嘱，了解患者的病情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分配查房人员和任务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确保每位患者得到关注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制定查房计划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安排查房的顺序和时间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按照病情轻重缓急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查房是护理工作中非常重要的环节，通过认真的准备工作和细致的执行，可以及时发现患者的问题，保障患者的安全和健康。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查房流程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进入患者房间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在进入患者房间时，首先要敲门并询问患者是否方便。接着，要介绍自己并说明来意，让患者感受到你的礼貌和用心。这是建立信任关系的第一步。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查看病历和医嘱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查看患者的病历记录是重要的一步，可以了解患者的病情发展和治疗情况。同时，要确认患者的用药情况和治疗计划，以便进行后续的护理工作。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进行体格检查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观察患者的面色、眼神等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测量体温、脉搏、呼吸等生命体征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询问患者症状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询问患者是否有不适或疼痛感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了解患者的饮食和排尿情况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查看病历和医嘱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查阅患者的病历记录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确认患者的用药情况和治疗计划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总结查房流程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进入患者房间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敲门并询问患者是否方便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介绍自己并说明来意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第四章 评估和记录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https://d.book118.com/627043021033006054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上感护理查房</vt:lpstr>
      <vt:lpstr>目录</vt:lpstr>
      <vt:lpstr>第一章 简介</vt:lpstr>
      <vt:lpstr> </vt:lpstr>
      <vt:lpstr>上感护理查房的注意事项</vt:lpstr>
      <vt:lpstr>第二章 查房准备工作</vt:lpstr>
      <vt:lpstr> </vt:lpstr>
      <vt:lpstr>制定查房计划</vt:lpstr>
      <vt:lpstr>总结</vt:lpstr>
      <vt:lpstr>第3章 查房流程</vt:lpstr>
      <vt:lpstr> </vt:lpstr>
      <vt:lpstr> </vt:lpstr>
      <vt:lpstr>总结查房流程</vt:lpstr>
      <vt:lpstr>第四章 评估和记录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2024-09-28T09:49:37.774</cp:lastPrinted>
  <dcterms:created xsi:type="dcterms:W3CDTF">2024-09-28T01:49:37Z</dcterms:created>
  <dcterms:modified xsi:type="dcterms:W3CDTF">2024-09-28T01:49:40Z</dcterms:modified>
</cp:coreProperties>
</file>