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78C33-5F20-43A0-AF6E-D9CF02147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3A63B-ABFE-4407-9808-5C4C9E2C1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9564A-8BF6-48C4-8858-A01FEDFC6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EB893-21FA-4A3A-8E4C-813B92052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7F2F39-BD2D-4FB3-B248-9145136FC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8120D0-0B0A-41F2-8B56-B3B9B92DE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99C8A4-B7DF-4AF7-A152-6046F3CEF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0D5C7-3BA3-42C7-A9C1-A155CE9DB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0AE10-1CCD-42E8-9D60-16671EB2C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CA0B3-65A6-4EFD-A1A8-EEEF22BF7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B3DA4-DCE2-4B2F-893A-DD31A2168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4306611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安全培训内训师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安全培训内训师的角色与职责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安全培训内训师的核心技能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安全培训内训师的培养与发展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安全培训内训师的应用与实践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安全培训内训师的挑战与应对策略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安全培训内训师的角色与职责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安全培训内训师是指在组织内部负责开展安全培训工作的人员，他们通常具备专业的安全知识和技能，能够为员工提供全面的安全培训和指导。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安全培训内训师是组织安全文化建设的重要推动者，他们负责传递安全理念、传授安全知识、培养员工的安全意识和技能，为组织的稳定发展和员工的人身安全保驾护航。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定义与角色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037" r="1203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根据组织的安全需求和员工实际情况，制定科学合理的安全培训计划，包括培训内容、时间、方式等。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结合组织的特点和行业要求，开发符合实际需求的安全培训课程，包括理论知识和实践操作等方面。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开发培训课程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按照培训计划和课程安排，组织开展各类安全培训活动，包括线上和线下培训、内部和外部培训等。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组织实施培训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对培训效果进行评估和反馈，及时调整和完善培训计划和课程，确保培训质量和效果。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具备创新思维和创新能力，能够不断优化培训内容和方式。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具备出色的组织能力和协调能力，能够合理安排培训资源和时间。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具备优秀的沟通能力，能够与员工进行有效的交流和互动。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具备扎实的安全专业知识，熟悉国家和行业安全标准、法规和规范。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教学能力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具备良好的教学能力和授课技巧，能够将复杂的安全知识传授给员工。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所需能力与素质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安全培训内训师的核心技能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84" b="9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专业知识与技能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掌握安全法规和标准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内训师应具备相关的安全法规和标准知识，能够准确解释和传授相关要求。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了解各类安全风险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内训师应对各类安全风险有深入了解，包括机械、电气、化学等方面，能够提供针对性的防范措施。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掌握应急救援技能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内训师应具备基本的应急救援技能，如心肺复苏、灭火器使用等，能够在紧急情况下采取有效措施。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内训师应具备课程设计与开发的能力，能够根据培训目标和学员需求制定合适的培训内容。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课程设计与开发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培训评估与反馈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内训师应掌握多种培训方法，如讲授、案例分析、角色扮演等，以提高培训效果。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内训师应能够对培训效果进行评估，及时收集学员反馈，不断改进培训质量。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培训技巧与方法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倾听与理解能力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内训师应善于倾听学员的意见和建议，能够理解学员的需求和问题。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与学员建立良好关系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内训师应通过积极互动和沟通，与学员建立良好的关系，提高学员参与度和培训效果。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良好的口头表达能力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内训师应具备良好的口头表达能力，能够清晰、有条理地传达信息。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沟通与人际交往能力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安全法规和标准在不断更新和完善，内训师应保持敏锐的洞察力，不断学习和更新自己的知识储备。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不断更新知识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内训师应积极探索和创新教学方法，不断优化课程内容和形式，提高培训效果和学员满意度。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创新教学方法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内训师应具备适应不同学员需求的能力，能够根据学员的背景、水平和需求制定个性化的培训方案。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适应不同学员需求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创新与适应能力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安全培训内训师的培养与发展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组织目标与战略分析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了解组织的发展目标和战略，分析其对安全培训的需求。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员工安全意识调查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通过问卷、访谈等方式，了解员工的安全意识和技能水平。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识别组织面临的安全风险，确定需要重点关注的领域。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https://d.book118.com/627043066110006040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2024-09-12T23:52:37.482</cp:lastPrinted>
  <dcterms:created xsi:type="dcterms:W3CDTF">2024-09-12T15:52:37Z</dcterms:created>
  <dcterms:modified xsi:type="dcterms:W3CDTF">2024-09-12T15:52:39Z</dcterms:modified>
</cp:coreProperties>
</file>