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09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tags" Target="tags/tag1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F1728A3-AE89-4EF4-8C42-0292607A6F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3154846-C87A-4009-8A34-D0F02C28EC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A2AC4ED-0F9B-4F64-998A-9F10B7134F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C134096-820E-43E4-944C-91D6DF8AE3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75F0BC7-979A-4484-8726-5C351363C2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D0D6A4F-7A6C-4A65-92FE-21B8F0E114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8248C85-B9E9-40F9-9CB4-ADCE5DAAB8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3E97740-CD6F-4814-BCD1-C53C75FA1C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105DAE7-F418-49C3-8DA2-65CB70E6AD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FC1CDB7-C8EE-4314-B82F-AA0EC2282A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5F45BFA-D2EC-4110-AC48-0E56508D3A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3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4.jpeg" /><Relationship Id="rId3" Type="http://schemas.openxmlformats.org/officeDocument/2006/relationships/image" Target="../media/image3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5.jpeg" /><Relationship Id="rId3" Type="http://schemas.openxmlformats.org/officeDocument/2006/relationships/image" Target="../media/image3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27043122021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057400" y="2041982"/>
            <a:ext cx="8077200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603200"/>
                </a:solidFill>
                <a:latin typeface="Microsoft Yahei"/>
                <a:ea typeface="Microsoft Yahei"/>
                <a:cs typeface="Microsoft Yahei"/>
              </a:rPr>
              <a:t>公司办公室上半年工作总结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61950" y="115331"/>
            <a:ext cx="1851660" cy="114584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FFFFFF"/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49067" y="1768211"/>
            <a:ext cx="4792980" cy="4692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/>
                </a:solidFill>
                <a:latin typeface="Microsoft Yahei"/>
                <a:ea typeface="Microsoft Yahei"/>
                <a:cs typeface="Microsoft Yahei"/>
              </a:rPr>
              <a:t>工作概述与背景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/>
                </a:solidFill>
                <a:latin typeface="Microsoft Yahei"/>
                <a:ea typeface="Microsoft Yahei"/>
                <a:cs typeface="Microsoft Yahei"/>
              </a:rPr>
              <a:t>行政管理优化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/>
                </a:solidFill>
                <a:latin typeface="Microsoft Yahei"/>
                <a:ea typeface="Microsoft Yahei"/>
                <a:cs typeface="Microsoft Yahei"/>
              </a:rPr>
              <a:t>人力资源管理成果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/>
                </a:solidFill>
                <a:latin typeface="Microsoft Yahei"/>
                <a:ea typeface="Microsoft Yahei"/>
                <a:cs typeface="Microsoft Yahei"/>
              </a:rPr>
              <a:t>财务管理与成本控制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/>
                </a:solidFill>
                <a:latin typeface="Microsoft Yahei"/>
                <a:ea typeface="Microsoft Yahei"/>
                <a:cs typeface="Microsoft Yahei"/>
              </a:rPr>
              <a:t>信息化建设进展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/>
                </a:solidFill>
                <a:latin typeface="Microsoft Yahei"/>
                <a:ea typeface="Microsoft Yahei"/>
                <a:cs typeface="Microsoft Yahei"/>
              </a:rPr>
              <a:t>客户服务质量提升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/>
                </a:solidFill>
                <a:latin typeface="Microsoft Yahei"/>
                <a:ea typeface="Microsoft Yahei"/>
                <a:cs typeface="Microsoft Yahei"/>
              </a:rPr>
              <a:t>内部协作与沟通能力提高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/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/>
                </a:solidFill>
                <a:latin typeface="Microsoft Yahei"/>
                <a:ea typeface="Microsoft Yahei"/>
                <a:cs typeface="Microsoft Yahei"/>
              </a:rPr>
              <a:t>工作概述与背景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负责公司日常行政事务，包括文件管理、会议组织、办公用品采购等。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行政管理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30000" r="300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人事管理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财务管理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5333" r="15333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负责员工招聘、培训、绩效考核、薪酬福利等人事相关工作。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负责公司日常财务事务，包括账务处理、财务分析、预算编制等。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上半年公司办公室主要工作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164" r="32164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57" r="32557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随着市场竞争的加剧，公司需要更加高效、专业的办公室管理来支持业务发展。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市场竞争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公司战略调整对办公室管理提出了新的要求，需要适应公司发展的需要。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公司战略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背景分析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制定并实施了行政管理、人事管理、财务管理等方面的具体目标。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通过团队的努力，各项目标均得到了较好的完成，为公司的稳定发展提供了有力支持。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目标设定与完成情况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完成情况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目标设定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/>
                </a:solidFill>
                <a:latin typeface="Microsoft Yahei"/>
                <a:ea typeface="Microsoft Yahei"/>
                <a:cs typeface="Microsoft Yahei"/>
              </a:rPr>
              <a:t>行政管理优化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6599" b="6599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6976" b="697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流程规范化及效率提升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流程梳理与优化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对公司行政管理流程进行全面梳理，识别出关键流程节点，通过优化流程设计，减少不必要的环节，提高整体流程效率。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标准化制度建设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制定并完善行政管理相关制度和规范，明确各项工作的标准和要求，确保各项工作有章可循、有据可查。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信息化手段应用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积极推广信息化手段在行政管理中的应用，如使用OA系统、ERP系统等，实现流程自动化、信息共享和实时监控，提高工作效率。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根据公司战略和业务需求，制定详细的会议计划，明确会议主题、时间、地点、参会人员等要素，确保会议的针对性和实效性。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会议计划制定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按照会议计划，积极组织各项会议，包括会前准备、会中服务和会后整理等环节，确保会议的顺利进行和有效沟通。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会议组织执行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对重要会议进行记录和纪要整理，准确记录会议内容和决策结果，为后续的决策执行和跟踪提供依据。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会议记录与纪要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会议组织及记录改进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文件传递与审批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规范文件的传递和审批流程，确保文件传递的及时性和准确性，提高文件审批效率。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文件分类与归档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对公司各类文件进行分类和归档，建立清晰的文件目录和档案体系，方便文件的查找和使用。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档案建设与保管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加强档案建设工作，对重要文件进行备份和存档，确保档案的安全性和完整性。同时，定期对档案进行整理和鉴定，提高档案利用效率。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958" r="16958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t="16333" b="16333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文件管理与档案建设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/>
                </a:solidFill>
                <a:latin typeface="Microsoft Yahei"/>
                <a:ea typeface="Microsoft Yahei"/>
                <a:cs typeface="Microsoft Yahei"/>
              </a:rPr>
              <a:t>人力资源管理成果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成功招聘了XX名新员工，涵盖了销售、技术、市场等关键岗位，有效补充了公司的人才库。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招聘成果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组织了XX场针对不同岗位的培训，包括新员工入职培训、销售技巧培训、领导力培训等，提高了员工的职业技能和综合素质。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培训活动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与XX所高校建立了合作关系，通过校园招聘吸引了大量优秀毕业生加入公司。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校园招聘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招聘与培训活动回顾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奖励机制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根据绩效考核结果，对表现优秀的员工给予了相应的奖励，包括晋升、加薪、奖金等，激发了员工的工作积极性。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员工关怀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关注员工的生活和工作状况，定期组织员工座谈会，了解员工的需求和意见，增强了员工的归属感和忠诚度。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绩效考核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制定了科学合理的绩效考核制度，对员工的工作表现进行了客观公正的评估，为激励员工提供了依据。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员工绩效考核及激励机制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组织了多场团队建设活动，如户外拓展、文艺晚会等，增进了员工之间的了解和信任，提高了团队的凝聚力和协作能力。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团队建设活动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通过公司内部刊物、宣传栏等多种渠道宣传公司的企业文化和核心价值观，引导员工认同并践行公司的文化理念。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企业文化宣传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制定了员工成长计划，鼓励员工自我学习和提升，为员工的职业发展提供了良好的平台和机会。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员工成长计划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团队建设与文化塑造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/>
                </a:solidFill>
                <a:latin typeface="Microsoft Yahei"/>
                <a:ea typeface="Microsoft Yahei"/>
                <a:cs typeface="Microsoft Yahei"/>
              </a:rPr>
              <a:t>财务管理与成本控制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8000" r="18000"/>
          <a:stretch>
            <a:fillRect/>
          </a:stretch>
        </p:blipFill>
        <p:spPr>
          <a:xfrm>
            <a:off x="705128" y="1258733"/>
            <a:ext cx="5140490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在上半年，我们制定了详细的财务预算，并严格按照预算进行支出。通过实时监控和调整，确保各项费用控制在预算范围内。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预算制定与执行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经过对比分析，我们发现上半年的实际支出与预算基本相符，没有出现大的偏差。这得益于我们严格的财务管理制度和有效的成本控制措施。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预算与实际支出对比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从整体来看，上半年的预算执行效果较好，各项费用得到了有效控制。但仍需关注一些细节问题，如进一步提高预算制定的准确性和科学性。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预算执行效果评估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预算执行情况分析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节约办公成本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我们采取了多项措施降低办公成本，如推行电子化办公、减少纸质文件使用、合理利用资源等。这些举措不仅降低了成本，还有利于环保和效率提升。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优化采购流程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通过改进采购流程，加强供应商管理，我们实现了采购成本的降低。同时，优化库存管理，减少库存积压和浪费。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提高员工成本意识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我们加强员工培训和宣传，提高员工的成本意识。鼓励员工在日常工作中注重节约，从小事做起，共同为公司节约成本做出贡献。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成本节约举措汇报</a:t>
              </a:r>
            </a:p>
          </p:txBody>
        </p:sp>
      </p:grp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https://d.book118.com/627043122021006030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633301"/>
      </a:dk1>
      <a:lt1>
        <a:srgbClr val="FBF9F7"/>
      </a:lt1>
      <a:dk2>
        <a:srgbClr val="333333"/>
      </a:dk2>
      <a:lt2>
        <a:srgbClr val="F1EFEE"/>
      </a:lt2>
      <a:accent1>
        <a:srgbClr val="9A6930"/>
      </a:accent1>
      <a:accent2>
        <a:srgbClr val="B3954D"/>
      </a:accent2>
      <a:accent3>
        <a:srgbClr val="D3A67C"/>
      </a:accent3>
      <a:accent4>
        <a:srgbClr val="DC9C51"/>
      </a:accent4>
      <a:accent5>
        <a:srgbClr val="D17A6E"/>
      </a:accent5>
      <a:accent6>
        <a:srgbClr val="8C857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102</Paragraphs>
  <Slides>18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23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2024-09-01T14:39:08.680</cp:lastPrinted>
  <dcterms:created xsi:type="dcterms:W3CDTF">2024-09-01T06:39:08Z</dcterms:created>
  <dcterms:modified xsi:type="dcterms:W3CDTF">2024-09-01T06:39:10Z</dcterms:modified>
</cp:coreProperties>
</file>