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285779-B967-44F6-83C4-08F2C4A21D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FD62DB-42D8-4151-9ABF-F03237D5A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847C03-9AA8-4006-A12C-5E9199FD3F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737B11-421A-4527-BE87-2BDDADC714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A2B8A7-2E66-4B1E-A818-852FA5A89A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8933E2-A524-4247-BD77-6E3E7B8ACF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FBBA8A-EB5C-491C-AFDB-2C0F2C5E07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DFB85D-8D74-4867-A981-A9B13E5745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CC049B-61C5-40E3-923A-EF4B0B2DED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C05AD4-DB0F-479C-8F66-EE98E2FEC6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7E3853-7724-4209-B0E3-57B6C489D7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05003506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建筑行业资深监理师培训提高工程质量监控能力</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汇报人：PPT可修改</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工程质量监控基础知识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现场管理技能提升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材料设备验收与检测技能培养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隐蔽工程验收技巧分享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质量事故分析与应对能力提高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培训背景与目的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460" b="44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建筑行业现状及发展趋势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建筑行业持续增长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随着全球化和城市化进程的加速，建筑行业保持持续增长，对资深监理师的需求也日益增加。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技术创新推动行业发展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BIM技术、绿色建筑、智能建筑等技术创新不断推动建筑行业的发展，对监理师的技能要求也不断提高。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工程质量要求提高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随着人们对建筑安全、舒适性和环保性的要求不断提高，工程质量监控的重要性日益凸显。</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资深监理师负责监督施工过程中的质量、安全、进度等方面，确保工程符合设计要求和相关标准。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工程质量控制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沟通协调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970" r="1897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资深监理师需要与业主、设计师、承包商等多方进行有效沟通，确保工程顺利进行。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资深监理师需要具备风险识别和管理能力，及时应对施工过程中可能出现的问题和挑战。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资深监理师角色与职责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培养风险管理意识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通过培训，使资深监理师具备风险识别和管理能力，能够及时应对施工过程中可能出现的问题和挑战。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提高工程质量监控能力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通过培训，使资深监理师掌握先进的工程质量监控理论和方法，提高监控能力。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增强沟通协调能力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培训将注重提高资深监理师的沟通协调能力，使其能够更好地与各方合作，确保工程顺利进行。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培训目标与期望成果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工程质量监控基础知识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指工程满足业主需要，符合国家法律、法规、技术规范标准、设计文件及合同规定的特性综合。</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工程质量的定义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人员、材料、机械、方法和环境等。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影响因素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工程质量概念及影响因素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监理的定义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具有相应资质的监理单位受工程项目建设单位的委托，依据国家有关工程建设的法律、法规，经建设主管部门批准的工程项目建设文件、建设工程委托监理合同及其他建设工程合同，对工程建设实施的专业化监督管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监理在工程质量监控中的作用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通过对工程建设过程中影响工程质量的各种因素进行有效的控制和管理，确保工程建设质量达到合同规定的要求。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监理工作在工程质量监控中作用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法律法规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《建筑法》、《建设工程质量管理条例》等。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标准规范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《工程建设标准强制性条文》、《建筑工程施工质量验收统一标准》等。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相关法律法规和标准规范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现场管理技能提升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根据施工项目的特点和要求，合理规划施工现场的布局，确保各功能区互不干扰，提高施工效率。</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合理性原则</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确保施工现场的布局符合安全生产的要求，减少事故隐患，保障施工人员的生命安全。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安全性原则</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在保证施工质量和安全的前提下，尽量降低施工成本，提高经济效益。</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经济性原则</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施工现场布局与规划原则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根据施工合同、设计文件和现场实际情况，编制切实可行的施工进度计划，明确各项工作的开始和结束时间。</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编制施工进度计划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通过定期检查和收集实际进度数据，与计划进度进行比较分析，及时发现进度偏差并采取相应措施进行调整。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进度计划执行跟踪</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采用挣值分析法、关键路径法等进度控制方法，对施工进度进行动态监控和预测，确保施工按计划顺利进行。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进度控制方法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进度计划编制与执行跟踪方法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建立健全安全生产管理制度，明确各级管理人员和操作人员的安全职责和操作规程。</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制定安全生产管理制度</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开展安全教育和培训</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实施安全检查与隐患排查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应急预案制定与演练</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对施工人员进行安全教育和培训，提高他们的安全意识和操作技能，减少人为因素造成的事故。</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定期开展安全检查和隐患排查工作，及时发现和处理施工现场存在的安全隐患和问题，确保施工安全。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针对可能发生的突发事件和危险情况，制定相应的应急预案并进行演练，提高应对突发事件的能力。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安全生产管理体系建立及实施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材料设备验收与检测技能培养</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https://d.book118.com/627050035064006041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2024-09-14T05:00:05.064</cp:lastPrinted>
  <dcterms:created xsi:type="dcterms:W3CDTF">2024-09-13T21:00:05Z</dcterms:created>
  <dcterms:modified xsi:type="dcterms:W3CDTF">2024-09-13T21:00:07Z</dcterms:modified>
</cp:coreProperties>
</file>