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32C13-3BFC-4556-9AC1-5A1B3734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360FB-217C-4CD7-9A02-58A73EA76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16190-7D11-4B93-826C-A675FFAD3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3D5BD-9F1A-4F27-A9A5-31BABE2ED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38D40A-0207-4F79-A9CE-89576A88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7C0546-6A35-4E2A-9915-1A0BA2DF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5EB8F-C528-4939-B7B1-60B0CF6D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8065F-47E3-4E40-B325-457EA46A8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14962-2F6B-49B6-86DA-38511861E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A9651-E188-48E7-937D-B0684208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CC37E-89CD-47D3-B4B9-777A2A6C7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510211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骨折后肌肉护理方法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肌肉护理在骨折康复中重要性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早期肌肉护理方法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中期肌肉护理策略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晚期肌肉护理重点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总结：全面关注，科学护理，助力患者早日康复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47" r="241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骨折是指骨骼的完整性或连续性中断，通常由外伤或疾病引起。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根据骨折的形态和部位，可分为闭合性骨折、开放性骨折、完全性骨折、不完全性骨折等。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外伤是骨折的主要原因，如跌倒、撞击、交通事故等。此外，骨质疏松、骨肿瘤等疾病也可能导致骨折。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年龄、性别、骨质疏松、营养不良、某些药物使用等因素可能增加骨折的风险。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骨折原因与风险因素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骨折的典型症状包括疼痛、肿胀、淤血、畸形、功能障碍等。严重的骨折可能导致休克或危及生命。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医生通常通过询问病史、体格检查、X线检查等方法来诊断骨折。对于复杂的骨折，可能需要进行CT或MRI等进一步检查。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肌肉护理在骨折康复中重要性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肌肉按摩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通过专业的手法对肌肉进行按摩，可以缓解肌肉紧张，预防肌肉萎缩和僵硬的发生。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在骨折稳定后，尽早开始关节活动度训练，有助于保持关节灵活性和肌肉长度。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预防肌肉萎缩和僵硬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67" r="10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交替使用热敷和冷敷，可以改善局部血液循环，促进炎症消退，减轻肿胀和疼痛。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热敷和冷敷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将受伤部位抬高至心脏水平以上，有助于减轻肿胀和促进血液回流。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抬高受伤部位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促进血液循环，减轻肿胀和疼痛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摄入足够的蛋白质、维生素和矿物质等营养素，有助于加速骨折愈合过程。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适当的营养补充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如超声波、电刺激等物理治疗方法，可以促进骨折部位的血液循环和细胞代谢，有利于骨折愈合。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17" b="1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在医生和康复师的指导下进行康复训练，包括肌力训练、平衡训练等，可以逐步恢复肌肉力量和关节功能，促进骨折愈合。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加速骨折愈合过程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早期肌肉护理方法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在骨折初期，通常会出现肿胀和疼痛。此时，应用冷敷（如冰袋）可以有效减轻肿胀和疼痛。冷敷每次15-20分钟，每2-3小时一次，注意防止冻伤。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在骨折后48-72小时，当肿胀和疼痛开始减轻时，可以改用热敷。热敷有助于促进血液循环，加速炎症消退。使用热水袋或热毛巾进行热敷，每次20-30分钟，每天3-4次。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冷敷与热敷应用技巧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药物缓解疼痛和消炎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如非甾体类抗炎药（NSAIDs），如布洛芬、阿司匹林等，可用于缓解轻至中度的疼痛和消炎。但需注意，长期使用或过量使用可能导致胃肠道不适、出血等副作用。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对于较重的疼痛，医生可能会开具处方药，如阿片类药物。这类药物需在医生指导下使用，以免产生依赖或副作用。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https://d.book118.com/627051021141006054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2024-09-29T03:44:47.101</cp:lastPrinted>
  <dcterms:created xsi:type="dcterms:W3CDTF">2024-09-28T19:44:47Z</dcterms:created>
  <dcterms:modified xsi:type="dcterms:W3CDTF">2024-09-28T19:44:49Z</dcterms:modified>
</cp:coreProperties>
</file>