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8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303B07C-8532-41B9-A669-28AA1359100F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1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1949FA-5B11-45F1-8742-63229214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83951B-BFC8-439A-86A3-268926FAC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3AD75E-1045-41A6-BD88-93C0D0902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DC8B8E-BF87-4738-9C1B-39B8B2C1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BE8DAB-FD7E-44B0-B523-E8E6FA90A6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6C909B-85D0-4814-859C-06604FC0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A72D5A-7B1E-46BE-9A48-8D9A051B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0ED187-7D25-482E-84CD-3D4B5DAC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0D4AB-1567-4DA8-96AB-4E8CD44EE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A28503-8536-4A62-BADC-6166289A42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D7EE64-EF58-4EC5-84BB-B863C1F6A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01000"/>
            <a:ext cx="9798840" cy="590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95C0A238-B438-4F47-9C84-840B3A20C6B9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03548F1-BBC0-41D3-A618-5C04F9079C1B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531211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打印技术对制造业产业链的影响与重构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4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打印技术对制造业生产方式的影响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章  </a:t>
            </a:r>
            <a:r>
              <a:rPr lang="en-US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2400" b="0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打印技术对制造业产品设计的影响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7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1459800" y="122040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152352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6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打印技术是一种通过逐层堆积材料来创建三维实体物体的制造技术，也被称为增材制造技术。这种技术可以实现复杂结构的快速制造，极大地提高了生产效率。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1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打印技术原理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2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按照设计模型逐层叠加材料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逐层堆积材料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4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通过计算机程序精确控制每一层的堆积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5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计算机控制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最终形成具体的三维实体物体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形成实体物体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打印技术应用领域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445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/>
                </a:solidFill>
                <a:latin typeface="Arial"/>
                <a:ea typeface="微软雅黑"/>
              </a:rPr>
              <a:t>定制医疗器械、人体器官模型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4344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医疗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汽车零部件、车身结构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汽车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制造航空发动机部件、航天器件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航空航天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37680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59316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应用拓展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580200" y="2143080"/>
            <a:ext cx="2067120" cy="2919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食品、药品生产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人体器官再生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航空航天舱内零部件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11172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364080" y="174312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产业链重构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327720" y="2143080"/>
            <a:ext cx="209592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定制化生产模式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供应链短缩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传统制造业转型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845560" y="145368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081000" y="168156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材料创新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081000" y="2143080"/>
            <a:ext cx="2076840" cy="865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金属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生物降解材料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复合材料应用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打印技术发展趋势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633240" y="145368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785880" y="168156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技术普及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785520" y="2143080"/>
            <a:ext cx="2082960" cy="2987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大众个人</a:t>
            </a: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DIY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家庭用户应用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3D</a:t>
            </a:r>
            <a:r>
              <a:rPr lang="zh-CN" sz="12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打印服务商</a:t>
            </a:r>
            <a:endParaRPr lang="en-US" sz="1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8259480" y="741600"/>
            <a:ext cx="228060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en-US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2200" b="1" strike="noStrike" spc="299">
                <a:solidFill>
                  <a:schemeClr val="dk1"/>
                </a:solidFill>
                <a:latin typeface="Arial"/>
                <a:ea typeface="微软雅黑"/>
              </a:rPr>
              <a:t>打印技术影响与重构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en-US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3D</a:t>
            </a:r>
            <a:r>
              <a:rPr lang="zh-CN" sz="1400" b="0" strike="noStrike" spc="148">
                <a:solidFill>
                  <a:schemeClr val="dk1"/>
                </a:solidFill>
                <a:latin typeface="Arial"/>
                <a:ea typeface="微软雅黑"/>
              </a:rPr>
              <a:t>打印技术的持续发展将对制造业产生深远影响，重塑产业链结构。通过定制化生产和供应链优化，传统制造模式将发生转变，适应性和灵活性成为未来发展的重要关键。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/>
          </p:nvPr>
        </p:nvSpPr>
        <p:spPr>
          <a:xfrm>
            <a:off x="153036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思源宋体 CN Heavy"/>
                <a:ea typeface="思源宋体 CN Heavy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8" name="PlaceHolder 2"/>
          <p:cNvSpPr>
            <a:spLocks noGrp="1"/>
          </p:cNvSpPr>
          <p:nvPr>
            <p:ph type="title" idx="4294967295"/>
          </p:nvPr>
        </p:nvSpPr>
        <p:spPr>
          <a:xfrm>
            <a:off x="523692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章 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3D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思源宋体 CN Heavy"/>
                <a:ea typeface="思源宋体 CN Heavy"/>
              </a:rPr>
              <a:t>打印技术对制造业生产方式的影响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66600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accent1"/>
                </a:solidFill>
                <a:latin typeface="思源宋体 CN Heavy"/>
                <a:ea typeface="思源宋体 CN Heavy"/>
              </a:rPr>
              <a:t>自定义化生产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content.1.subtitle"/>
          <p:cNvSpPr/>
          <p:nvPr/>
        </p:nvSpPr>
        <p:spPr>
          <a:xfrm>
            <a:off x="1374840" y="359604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3D</a:t>
            </a: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思源宋体 CN Heavy"/>
              </a:rPr>
              <a:t>打印技术能够生产定制化产品，满足消费者个性化需求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1.title"/>
          <p:cNvSpPr/>
          <p:nvPr/>
        </p:nvSpPr>
        <p:spPr>
          <a:xfrm>
            <a:off x="137520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思源宋体 CN Heavy"/>
                <a:ea typeface="思源宋体 CN Heavy"/>
              </a:rPr>
              <a:t>满足个性化需求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2.subtitle"/>
          <p:cNvSpPr/>
          <p:nvPr/>
        </p:nvSpPr>
        <p:spPr>
          <a:xfrm>
            <a:off x="9170280" y="32212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摒弃传统大规模生产，转向定制化生产方式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title"/>
          <p:cNvSpPr/>
          <p:nvPr/>
        </p:nvSpPr>
        <p:spPr>
          <a:xfrm>
            <a:off x="9169560" y="2585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改变生产模式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3.subtitle"/>
          <p:cNvSpPr/>
          <p:nvPr/>
        </p:nvSpPr>
        <p:spPr>
          <a:xfrm>
            <a:off x="3973320" y="338112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生产更符合需求的产品，提升消费者满意度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title"/>
          <p:cNvSpPr/>
          <p:nvPr/>
        </p:nvSpPr>
        <p:spPr>
          <a:xfrm>
            <a:off x="397404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提高满意度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4.subtitle"/>
          <p:cNvSpPr/>
          <p:nvPr/>
        </p:nvSpPr>
        <p:spPr>
          <a:xfrm>
            <a:off x="6571440" y="3296880"/>
            <a:ext cx="1457280" cy="73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4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title"/>
          <p:cNvSpPr/>
          <p:nvPr/>
        </p:nvSpPr>
        <p:spPr>
          <a:xfrm>
            <a:off x="6572160" y="25876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accen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https://d.book118.com/627053121120006054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思源宋体 CN Heavy</vt:lpstr>
      <vt:lpstr>DejaVu Sans</vt:lpstr>
      <vt:lpstr>Office Theme</vt:lpstr>
      <vt:lpstr>3D打印技术对制造业产业链的影响与重构</vt:lpstr>
      <vt:lpstr>目录</vt:lpstr>
      <vt:lpstr>第1章 3D打印技术概述</vt:lpstr>
      <vt:lpstr>3D打印技术介绍</vt:lpstr>
      <vt:lpstr>3D打印技术原理</vt:lpstr>
      <vt:lpstr>3D打印技术应用领域</vt:lpstr>
      <vt:lpstr>3D打印技术发展趋势</vt:lpstr>
      <vt:lpstr> </vt:lpstr>
      <vt:lpstr>第2章 3D打印技术对制造业生产方式的影响</vt:lpstr>
      <vt:lpstr>自定义化生产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2024-09-28T23:22:56.333</cp:lastPrinted>
  <dcterms:created xsi:type="dcterms:W3CDTF">2024-09-28T15:22:56Z</dcterms:created>
  <dcterms:modified xsi:type="dcterms:W3CDTF">2024-09-28T15:22:58Z</dcterms:modified>
</cp:coreProperties>
</file>