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885314-E87D-41DC-9A8D-BC6ADB825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931202-A5F9-4AFA-91DD-663B9ED87F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CDFAFE-21E9-4612-86F4-20E4C91920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D842FC-3F98-4A14-8A69-F52534D1DD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E74B93-6024-45CD-8070-7D9417875D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DE83F9-B84F-4891-8A58-411BFF5511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12D7AC-1C9C-4152-8227-FE9617CE47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9F93BC-7CEC-4744-B445-48B79E039C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DC5182-7198-4356-BE33-9901A27006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0AEF6E-4540-4E16-8B81-4FF02189A8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874E51-59FB-424E-BDB1-5FEADADA2F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05313303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房地产项目管理的最佳实践和方法指导培训与实际案例分享及专业指导</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房地产项目管理的最佳实践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房地产项目管理的方法指导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专业指导与建议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提升房地产项目管理能力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通过本次培训，使参与者掌握先进的项目管理理念和方法，提高项目执行效率和质量。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适应行业发展需求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随着房地产行业的不断发展和市场竞争的加剧，对项目管理能力的要求也越来越高，本次培训旨在帮助从业者适应这一趋势。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分享实际案例与经验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通过案例分享，让参与者了解成功和失败的房地产项目案例，从中吸取经验教训，避免重蹈覆辙。</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房地产项目管理的定义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房地产项目管理是指在房地产开发过程中，运用系统的观点、理论和方法对项目进行全过程的计划、组织、指挥、协调、控制和评价，以实现项目的目标。</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优化资源配置</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项目管理有助于合理分配人力、物力、财力等资源，提高资源利用效率。</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提升企业竞争力</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优秀的项目管理能力是企业核心竞争力的重要组成部分，有助于企业在激烈的市场竞争中脱颖而出。</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提高项目成功率</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通过科学的项目管理方法，可以降低项目风险，提高项目成功率。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房地产项目管理概述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房地产项目管理的最佳实践</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风险评估与应对策略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识别项目潜在的风险因素，制定相应的预防和应对措施，降低项目风险。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市场调研与可行性分析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进行充分的市场调研，了解目标市场、竞争对手和客户需求，为项目决策提供数据支持。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项目定位与规划</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根据市场调研结果，明确项目定位、产品规划和开发策略，制定项目总体规划和详细规划。</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项目策划与决策阶段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通过招标等方式选择优秀的设计单位，签订设计合同，明确设计任务、时间节点和费用等。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设计单位选择与合同签订</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设计单位提交初步设计方案，组织专家和相关人员进行评审，确保设计方案符合项目定位和规划要求。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初步设计与方案评审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设计单位根据初步设计方案和评审意见，进行施工图设计，提交给相关部门进行审查，确保设计质量和安全性。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施工图设计与审查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项目设计阶段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施工进度与质量监控</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建立施工进度计划和质量控制体系，对施工过程进行全面监控，确保施工质量和进度符合要求。</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变更管理与成本控制</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建立变更管理流程，对施工过程中出现的变更进行及时评估和处理，确保项目成本得到有效控制。</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施工单位选择与合同签订</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通过招标等方式选择优秀的施工单位，签订施工合同，明确施工任务、时间节点和费用等。</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项目施工阶段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组织相关单位进行竣工验收前的准备工作，包括资料整理、现场检查等。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竣工验收准备</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按照国家和地方相关规定，组织专家和相关人员进行竣工验收，确保项目符合设计要求和相关标准。</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竣工验收实施</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完成项目竣工验收后，组织相关单位进行项目交付使用工作，并建立后期维护机制，确保项目的持续运营和良好状态。</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交付使用与后期维护</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项目竣工验收与交付使用阶段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房地产项目管理的方法指导</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设定明确、可衡量的项目目标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在项目开始阶段，与项目团队共同设定具体、明确且可衡量的项目目标，确保团队成员对项目成功标准有清晰的认识。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制定目标实现计划</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根据项目目标，制定详细的项目计划，包括时间表、资源分配、风险应对措施等，以确保项目按计划推进。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监控和调整目标</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在项目执行过程中，密切关注项目进展，及时发现并调整与目标的偏差，确保项目始终朝着预定目标前进。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目标管理法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制定详细的项目流程</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明确项目的各个阶段、任务、责任人及时间节点，确保项目流程清晰、可操作。</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强化过程监控</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通过定期的项目会议、进度报告等手段，对项目过程进行全面监控，确保项目按计划顺利进行。</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优化项目流程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根据项目实际情况，不断优化项目流程，提高项目执行效率和质量。</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过程管理法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在项目执行过程中，始终关注项目最终成果的实现情况，确保项目成果符合预期目标。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关注项目成果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评估项目绩效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落实奖惩措施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在项目结束后，对项目绩效进行全面评估，总结经验教训，为后续项目提供借鉴。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根据项目绩效评估结果，对表现优秀的团队或个人给予奖励，对表现不佳的采取相应的惩罚措施。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结果管理法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https://d.book118.com/627053133036006042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2024-09-15T10:35:02.628</cp:lastPrinted>
  <dcterms:created xsi:type="dcterms:W3CDTF">2024-09-15T02:35:02Z</dcterms:created>
  <dcterms:modified xsi:type="dcterms:W3CDTF">2024-09-15T02:35:04Z</dcterms:modified>
</cp:coreProperties>
</file>