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43F06-2196-4B9C-A5BD-7D3885623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43176-AE75-472A-917E-0E7BD88CF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B5365-F10A-4FD0-A1D0-EDAE091E3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18D4A-81BF-4F4B-88CB-2C7740D2B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CA030-4A1D-4CEE-9CBA-6BACDAF43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55EA6-402D-4B24-A8A2-4E7C5BC69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E93EF-3B94-46EF-A260-3E991B641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E2340-FDBA-410C-9567-328885F0B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A5C7A-073D-4D71-9C90-29F7B15DE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9C19A-F373-40BA-86C5-861021934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F999E-EE5C-43E2-A0FE-46DE72806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54141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关于山西省高职高专院校人才培养工作水平评估指标的说明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师资队伍建设评估指标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实践教学环节评估指标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课程建设与改革评估指标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社会服务与合作办学评估指标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高职高专院校数量稳步增加，为山西省乃至全国培养了大量高素质技术技能人才。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教育教学改革不断深入，产教融合、校企合作等模式得到广泛应用。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师资力量不断壮大，双师型教师比例逐步提高，教育教学水平不断提升。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山西省高职高专教育现状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评估结果可以为政府、社会、企业等各方提供客观公正的参考信息，促进高职高专教育的可持续发展。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评估是高职高专院校人才培养质量的重要保障，有助于提高教育教学质量和水平。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通过评估可以发现院校存在的问题和不足，为改进工作提供有力依据。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本次评估的目的和意义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全面了解山西省高职高专院校人才培养工作的现状，总结经验，发现问题。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促进院校之间的交流与合作，推动教育教学改革和创新。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为政府制定相关政策提供科学依据，推动山西省高职高专教育健康、快速发展。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评估指标体系构建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评估指标应全面反映高职高专院校人才培养工作的各个方面，包括教学管理、师资队伍、实践教学、学生管理等。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评估指标应体现时代性和前瞻性，引导高职高专院校不断创新人才培养模式，提高人才培养质量。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评估指标应以科学理论为依据，结合高职高专教育特点和规律，确保评估结果客观、公正、准确。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评估指标应具有可操作性，便于数据采集、整理和分析，同时要考虑院校之间的差异性和实际情况。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一级指标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包括教学管理、师资队伍、实践教学、学生管理等四个方面，涵盖高职高专院校人才培养工作的主要领域。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二级指标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针对一级指标进行细化，例如教学管理下的二级指标可包括教学计划管理、教学运行管理、教学质量监控等。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三级指标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对二级指标进行进一步分解和细化，形成具体的评估点，例如教学计划管理下的三级指标可包括课程设置的合理性、教材选用的科学性等。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指标体系结构框架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各项指标内涵及权重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管理：主要考察教学计划管理、教学运行管理、教学质量监控等方面的情况。其中，教学计划管理权重占比较大，强调课程设置的合理性和教材选用的科学性；教学运行管理关注教学过程的规范性和有效性；教学质量监控则重视教学质量的持续改进和提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师资队伍：主要考察师资队伍的数量、结构和素质等方面的情况。其中，师资数量和结构是基本保障，而师资素质则是核心要素，包括教师的学术水平、教学能力、职业道德等方面。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：主要考察实践教学的条件、过程和效果等方面的情况。实践教学是高职高专教育的重要组成部分，对于培养学生实践能力和创新精神具有重要作用。评估中应关注实践教学的条件保障、过程管理和效果评价等方面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：主要考察学生思想政治教育、心理健康教育、就业指导服务等方面的情况。学生管理是高职高专院校人才培养工作的重要环节，对于促进学生全面发展具有重要意义。评估中应关注学生管理制度的完善性、学生服务体系的健全性以及学生综合素质的提升情况等方面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师资队伍建设评估指标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生师比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衡量学校师资力量的重要指标，生师比越低，表明学校师资力量越充足。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专任教师比例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专任教师占教职工总数的比例，反映学校教学工作的专业化程度。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高级职称教师比例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具有副高级及以上职称的教师占专任教师总数的比例，反映学校教师的学术水平和教学经验。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师资数量与结构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双师型教师比例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具备教师资格和职业技能等级证书的教师比例，反映学校教师的实践教学能力。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教师在国内外学术期刊发表论文、获得专利等科研成果的数量和质量，反映教师的科研能力和学术水平。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教师队伍中具有硕士及以上学位的教师比例，反映教师队伍的学术背景和知识水平。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师资培养与激励机制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学校为教师提供的职业发展平台和晋升机会，如学术团队建设、学科带头人培养、国际交流与合作等，以促进教师的职业成长和发展。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教师发展平台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学校为教师提供的各类培训机会和培训内容，包括教育教学能力、科研能力、实践技能等方面的培训。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学校制定的教师激励机制和措施，如优秀教师评选、教学成果奖励、科研奖励等，以激发教师的工作积极性和创造力。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教师激励机制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实践教学环节评估指标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https://d.book118.com/627054141012006040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2024-09-12T06:22:47.443</cp:lastPrinted>
  <dcterms:created xsi:type="dcterms:W3CDTF">2024-09-11T22:22:47Z</dcterms:created>
  <dcterms:modified xsi:type="dcterms:W3CDTF">2024-09-11T22:22:49Z</dcterms:modified>
</cp:coreProperties>
</file>