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D4456-96AF-411C-AE3E-DB71DE5E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9E832-55AF-4FC0-823B-FA1716906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35CEB-31F3-4F84-9315-22D156E5C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3CDF3-2912-489B-8E90-CA86EF9F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74754E-68DD-4CA6-97C3-6008C6E2C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82495-0EC0-4038-A6CE-3F3DD5D8B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5DF413-0973-4CD3-B85A-F3D43221C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36FAD-F2C9-42D5-8A4A-B304F0E2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113CA-EE6D-4392-B124-690C30B9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C229C-6AC6-4D46-9504-4E169135A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77207-D10E-414B-8C93-9E15B6FA9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5414305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护理脑梗死患者教学查房PPT课件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脑梗死疾病概述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脑梗死患者的护理原则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脑梗死患者的日常照护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脑梗死患者的并发症及处理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脑梗死患者的康复训练与预后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脑梗死疾病概述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23" r="27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脑梗死是由于脑部血液供应障碍，缺血、缺氧引起的局限性脑组织的缺血性坏死或软化。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根据发病机制和病因，脑梗死可分为动脉硬化性脑梗死、脑栓塞和腔隙性脑梗死等类型。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常见病因包括动脉粥样硬化、高血压、糖尿病、高血脂等，以及吸烟、酗酒、肥胖等不良生活习惯。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脑梗死发生时，脑组织局部缺血、缺氧，导致神经细胞死亡和脑组织软化。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脑梗死患者可能出现头痛、眩晕、耳鸣、肢体麻木、口齿不清等症状，严重时可出现偏瘫、失语、意识障碍等。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根据患者病史、体格检查和影像学检查（如CT或MRI），医生可作出脑梗死的诊断。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脑梗死患者的护理原则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368" r="133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确保患者呼吸道畅通，及时清理呼吸道分泌物，防止窒息和吸入性肺炎。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密切监测患者的生命体征，包括体温、脉搏、呼吸和血压，发现异常及时处理。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根据患者的吞咽能力和营养需求，制定合理的饮食计划，给予易消化、高蛋白、低脂肪的食物。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定期翻身、拍背，预防压疮和肺部感染等并发症。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与患者建立信任关系，了解其心理需求，提供心理支持和安慰。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建立良好的护患关系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关注患者的情绪变化，及时发现并处理焦虑、抑郁等不良情绪。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情绪疏导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向患者和家属介绍脑梗死的相关知识，提高其对疾病的认知和自我管理能力。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鼓励患者参加社交活动，与家人和朋友保持联系，促进心理康复。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鼓励社交互动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在病情稳定后，尽早开始康复训练，包括肢体功能锻炼、语言康复和认知训练等。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制定个性化康复计划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根据患者的具体情况，制定个性化的康复计划，逐步提高康复训练的难度和强度。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向患者和家属介绍康复训练的方法和技巧，指导其正确进行康复训练。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定期评估患者的康复进展情况，及时调整康复计划，确保康复效果。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脑梗死患者的日常照护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https://d.book118.com/627054143054006025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2024-08-29T21:09:32.997</cp:lastPrinted>
  <dcterms:created xsi:type="dcterms:W3CDTF">2024-08-29T13:09:33Z</dcterms:created>
  <dcterms:modified xsi:type="dcterms:W3CDTF">2024-08-29T13:09:35Z</dcterms:modified>
</cp:coreProperties>
</file>