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0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6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756A0-5433-4625-9AEA-2A67EFB08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19AC9-9554-49E6-AA3A-D38B87212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48004-4DAD-4DD5-9438-591E99C25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705BD-8031-41E7-BE90-E8D50C370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36E104-9DF6-4601-8416-2BD033C7E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D54B7A-76FB-4DFD-876B-82CD46A97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82D96F-BCA4-4167-9E62-485D2BF22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DEAC2-18E1-4BBA-9548-00296232E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6D786-AADC-4D5A-BB34-E0974CBB6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586B2-4AD9-423B-8875-0750CF8B2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55F47-FF78-4D0A-BB5C-DD37D2F2E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012" r:id="rId2"/>
    <p:sldLayoutId id="2147490013" r:id="rId3"/>
    <p:sldLayoutId id="2147490014" r:id="rId4"/>
    <p:sldLayoutId id="2147490015" r:id="rId5"/>
    <p:sldLayoutId id="2147490016" r:id="rId6"/>
    <p:sldLayoutId id="2147490017" r:id="rId7"/>
    <p:sldLayoutId id="2147490018" r:id="rId8"/>
    <p:sldLayoutId id="2147490019" r:id="rId9"/>
    <p:sldLayoutId id="2147490020" r:id="rId10"/>
    <p:sldLayoutId id="214749002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26" Type="http://schemas.openxmlformats.org/officeDocument/2006/relationships/tags" Target="../tags/tag215.xml" /><Relationship Id="rId27" Type="http://schemas.openxmlformats.org/officeDocument/2006/relationships/tags" Target="../tags/tag216.xml" /><Relationship Id="rId28" Type="http://schemas.openxmlformats.org/officeDocument/2006/relationships/tags" Target="../tags/tag217.xml" /><Relationship Id="rId29" Type="http://schemas.openxmlformats.org/officeDocument/2006/relationships/tags" Target="../tags/tag218.xml" /><Relationship Id="rId3" Type="http://schemas.openxmlformats.org/officeDocument/2006/relationships/tags" Target="../tags/tag192.xml" /><Relationship Id="rId30" Type="http://schemas.openxmlformats.org/officeDocument/2006/relationships/tags" Target="../tags/tag219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54163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健康体重的科学测量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4"/>
            </p:custDataLst>
          </p:nvPr>
        </p:nvSpPr>
        <p:spPr>
          <a:xfrm>
            <a:off x="1069975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5"/>
            </p:custDataLst>
          </p:nvPr>
        </p:nvSpPr>
        <p:spPr>
          <a:xfrm flipH="1">
            <a:off x="842645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6"/>
            </p:custDataLst>
          </p:nvPr>
        </p:nvSpPr>
        <p:spPr>
          <a:xfrm>
            <a:off x="1967230" y="26974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体重测量的基础知识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7"/>
            </p:custDataLst>
          </p:nvPr>
        </p:nvSpPr>
        <p:spPr>
          <a:xfrm>
            <a:off x="6868160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8"/>
            </p:custDataLst>
          </p:nvPr>
        </p:nvSpPr>
        <p:spPr>
          <a:xfrm flipH="1">
            <a:off x="6640830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9"/>
            </p:custDataLst>
          </p:nvPr>
        </p:nvSpPr>
        <p:spPr>
          <a:xfrm>
            <a:off x="7765415" y="26974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科学的体重管理方法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10"/>
            </p:custDataLst>
          </p:nvPr>
        </p:nvSpPr>
        <p:spPr>
          <a:xfrm>
            <a:off x="1069975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1"/>
            </p:custDataLst>
          </p:nvPr>
        </p:nvSpPr>
        <p:spPr>
          <a:xfrm flipH="1">
            <a:off x="842645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2"/>
            </p:custDataLst>
          </p:nvPr>
        </p:nvSpPr>
        <p:spPr>
          <a:xfrm>
            <a:off x="1967230" y="399415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体重异常的原因与应对措施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3"/>
            </p:custDataLst>
          </p:nvPr>
        </p:nvSpPr>
        <p:spPr>
          <a:xfrm>
            <a:off x="6868160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4"/>
            </p:custDataLst>
          </p:nvPr>
        </p:nvSpPr>
        <p:spPr>
          <a:xfrm flipH="1">
            <a:off x="6640830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5"/>
            </p:custDataLst>
          </p:nvPr>
        </p:nvSpPr>
        <p:spPr>
          <a:xfrm>
            <a:off x="7765415" y="399415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体重管理的误区与注意事项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体重测量的基础知识</a:t>
            </a:r>
            <a:endParaRPr lang="zh-CN" altLang="en-US"/>
          </a:p>
        </p:txBody>
      </p:sp>
      <p:sp>
        <p:nvSpPr>
          <p:cNvPr id="104888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体重与健康的关系</a:t>
            </a:r>
            <a:endParaRPr lang="zh-CN" altLang="en-US"/>
          </a:p>
        </p:txBody>
      </p:sp>
      <p:sp>
        <p:nvSpPr>
          <p:cNvPr id="10489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体重过轻：可能导致营养不良、免疫力低下等问题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体重过重：可能导致高血压、糖尿病、心脑血管疾病等问题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体重适中：有利于身体健康，降低患病风险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体重变化：需要关注，可能是健康问题的信号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体重的测量方法</a:t>
            </a:r>
            <a:endParaRPr lang="zh-CN" altLang="en-US"/>
          </a:p>
        </p:txBody>
      </p:sp>
      <p:sp>
        <p:nvSpPr>
          <p:cNvPr id="104899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9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体重秤：最常用的测量工具，可以准确测量体重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体脂率：通过体脂秤测量，可以了解身体的脂肪含量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身高体重指数（BMI）：通过身高和体重计算，可以评估身体的肥胖程度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腰围：通过测量腰部的周长，可以了解腹部脂肪堆积情况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体重的合理范围</a:t>
            </a:r>
            <a:endParaRPr lang="zh-CN" altLang="en-US"/>
          </a:p>
        </p:txBody>
      </p:sp>
      <p:sp>
        <p:nvSpPr>
          <p:cNvPr id="1049058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体重指数（BMI）：衡量体重是否合理的重要指标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正常范围：18.5-23.9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超重范围：24-27.9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肥胖范围：≥28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体重过低：&lt;18.5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注意事项：保持均衡饮食和适量运动，避免过度减肥或增重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体重变化的科学解读</a:t>
            </a:r>
            <a:endParaRPr lang="zh-CN" altLang="en-US"/>
          </a:p>
        </p:txBody>
      </p:sp>
      <p:sp>
        <p:nvSpPr>
          <p:cNvPr id="10491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体重变化与健康：体重变化过大可能与健康问题有关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体重变化的监测：定期监测体重，了解体重变化趋势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体重变化的应对：根据体重变化调整饮食和运动习惯，保持健康体重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体重变化的原因：饮食、运动、睡眠、压力等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科学的体重管理方法</a:t>
            </a:r>
            <a:endParaRPr lang="zh-CN" altLang="en-US"/>
          </a:p>
        </p:txBody>
      </p:sp>
      <p:sp>
        <p:nvSpPr>
          <p:cNvPr id="104921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合理饮食</a:t>
            </a:r>
            <a:endParaRPr lang="zh-CN" altLang="en-US"/>
          </a:p>
        </p:txBody>
      </p:sp>
      <p:sp>
        <p:nvSpPr>
          <p:cNvPr id="104926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均衡膳食：保证营养全面，避免单一食物摄入过多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定时定量：规律饮食，避免暴饮暴食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多样化食物：选择多种食物，增加食物多样性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控制热量：根据个人需求，合理控制热量摄入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适量运动</a:t>
            </a:r>
            <a:endParaRPr lang="zh-CN" altLang="en-US"/>
          </a:p>
        </p:txBody>
      </p:sp>
      <p:sp>
        <p:nvSpPr>
          <p:cNvPr id="104934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运动强度：根据个人体质和健康状况选择合适的运动强度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运动类型：有氧运动、力量训练、柔韧性训练等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运动时间：每周至少进行150分钟的中等强度运动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运动频率：每周至少进行3-5次运动，保持运动的持续性和规律性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保持良好的生活习惯</a:t>
            </a:r>
            <a:endParaRPr lang="zh-CN" altLang="en-US"/>
          </a:p>
        </p:txBody>
      </p:sp>
      <p:sp>
        <p:nvSpPr>
          <p:cNvPr id="104940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适量运动：坚持每天进行适量的运动，如散步、跑步、瑜伽等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均衡饮食：合理搭配营养，避免过度饮食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充足睡眠：保证每天有足够的睡眠时间，有助于身体恢复和健康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控制压力：学会释放压力，保持心情愉悦，避免焦虑和抑郁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https://d.book118.com/627054163100006031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健康体重的科学测量</vt:lpstr>
      <vt:lpstr>目录</vt:lpstr>
      <vt:lpstr>体重测量的基础知识</vt:lpstr>
      <vt:lpstr>体重与健康的关系</vt:lpstr>
      <vt:lpstr>体重的测量方法</vt:lpstr>
      <vt:lpstr>体重的合理范围</vt:lpstr>
      <vt:lpstr>体重变化的科学解读</vt:lpstr>
      <vt:lpstr>科学的体重管理方法</vt:lpstr>
      <vt:lpstr>合理饮食</vt:lpstr>
      <vt:lpstr>适量运动</vt:lpstr>
      <vt:lpstr>保持良好的生活习惯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2024-09-03T17:20:59.793</cp:lastPrinted>
  <dcterms:created xsi:type="dcterms:W3CDTF">2024-09-03T09:20:59Z</dcterms:created>
  <dcterms:modified xsi:type="dcterms:W3CDTF">2024-09-03T09:21:01Z</dcterms:modified>
</cp:coreProperties>
</file>