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14892-E375-443E-BED7-9BD46722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AB609-227E-4FB6-9DB5-5D09719AB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75270-337E-4A46-8C34-68D611D8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1F244-0346-4F74-A74D-4D2738657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3DF94-A1F7-42B2-9E55-ECCFBC5CE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E7DBD-F254-4C41-A3BA-E1663875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27AC5-437A-45BC-B62A-BAE61F92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FBD21-E8E9-4287-9D24-4CCC3775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EA0E7-94B3-4B5D-9976-D8B175D8F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236F8-F6BC-4415-B2AD-1F01DC8D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C4A13-6BA9-4839-BC34-1B66470BD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6010402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南京科技周活动方案策划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活动执行与监控管理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https://d.book118.com/627060104025006043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2024-09-16T20:58:59.770</cp:lastPrinted>
  <dcterms:created xsi:type="dcterms:W3CDTF">2024-09-16T12:58:59Z</dcterms:created>
  <dcterms:modified xsi:type="dcterms:W3CDTF">2024-09-16T12:59:01Z</dcterms:modified>
</cp:coreProperties>
</file>