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FC8BA5-488E-4A6D-BA7E-3E50972CB0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B5D8CF-B25E-4F1D-9E9E-35DAE8363F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1DC4F0A-A4FE-43AB-A929-D45A2C4163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7631EB-08E0-49B5-8B49-341D663C40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BE2984-F8EC-451F-AE93-FEAD0F8A4B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00221FC-78A0-4497-A3C5-F2527193372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B9E28A9-8B78-47F0-8EEA-1A4F6B14DC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33C3D4-1FD9-4054-9403-834104DE06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8F8351-9112-4BBF-97DA-B3B919A2B0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7B586C-B1CE-4D19-9E2C-B7634F3EBC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6C93B5-5A7D-438A-A948-AD5023B0E6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7060154034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《证券投资概论》ppt课件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证券投资概述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证券市场概述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证券投资工具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证券投资分析方法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证券投资风险与收益</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证券投资案例分析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证券投资概述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总结词：证券投资是一种通过购买证券来获取收益的投资方式，其特点主要包括风险性、收益性、流动性和分散性。</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详细描述：证券投资是指投资者通过购买股票、债券、基金等证券来获取收益的投资行为。与实物投资相比，证券投资具有风险性、收益性、流动性和分散性的特点。风险性是指证券投资面临着市场风险、信用风险等多种风险，投资者需要承担一定的风险。收益性是指证券投资可以为投资者带来一定的收益，这也是投资者进行证券投资的根本目的。流动性是指证券投资具有较好的流动性，投资者可以在市场上随时买卖证券。分散性是指证券投资可以分散投资者的风险，通过持有多种证券可以降低单一证券的风险。</a:t>
            </a:r>
          </a:p>
        </p:txBody>
      </p:sp>
      <p:pic>
        <p:nvPicPr>
          <p:cNvPr id="6" name="Picture 6"/>
          <p:cNvPicPr>
            <a:picLocks noChangeAspect="1"/>
          </p:cNvPicPr>
          <p:nvPr/>
        </p:nvPicPr>
        <p:blipFill>
          <a:blip r:embed="rId2">
            <a:alphaModFix/>
          </a:blip>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证券投资的定义与特点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证券投资的种类繁多，包括股票、债券、基金等，每种证券都有其特定的功能和特点。</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证券投资的种类繁多，主要包括股票、债券、基金等。股票是公司发行的一种所有权凭证，投资者持有股票意味着拥有公司的部分所有权，可以获得股息和红利。债券是政府或企业发行的一种债务凭证，投资者购买债券可以获得利息收入。基金是一种集合投资工具，投资者购买基金份额可以将资金交给基金管理人进行投资，实现资产的增值。每种证券都有其特定的功能和特点，投资者可以根据自己的风险偏好和收益需求选择适合自己的投资品种。</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证券投资的种类与功能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证券投资的原则与策略</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总结词：证券投资需要遵循一定的原则和策略，包括分散投资、长期投资、价值投资等，以降低风险并获得合理的回报。</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证券投资是一项风险与收益并存的活动，为了降低风险并获得合理的回报，投资者需要遵循一定的原则和策略。其中，分散投资是一种有效的降低风险的方法，通过持有多种不同行业、不同市场、不同种类的证券，可以降低单一证券的风险。长期投资则强调投资者应具备长期的投资视野，避免受到市场短期波动的干扰，以实现长期的资产增值。价值投资则是基于对公司基本面的分析，寻找被低估的证券进行投资。此外，投资者还需要注意市场信息、政策变化等因素对证券价格的影响，及时调整自己的投资组合和策略。</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证券市场概述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介绍证券市场的定义，以及证券市场的分类。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证券市场是买卖证券的场所，包括股票、债券、基金等金融产品。根据不同的分类标准，证券市场可以分为场内市场和场外市场、公募市场和私募市场等。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31" r="25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证券市场的定义与分类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介绍证券市场的参与者，包括投资者、发行人、中介机构等，以及监管机构的作用和职责。</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证券市场的参与者包括投资者、发行人、中介机构等。投资者是证券市场的主体，发行人是证券的供应方，中介机构则起到连接发行人和投资者、提供交易服务的作用。监管机构负责对证券市场进行监管，维护市场秩序，保护投资者权益。</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证券市场的参与者与监管机构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介绍证券市场的交易制度，包括竞价方式、交易时间等，以及交易方式，如现货交易、期货交易等。</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证券市场的交易制度包括竞价方式和交易时间等。竞价方式有集合竞价和连续竞价两种，交易时间则有开盘时间和收盘时间。证券市场的交易方式包括现货交易、期货交易、期权交易等。现货交易是买卖双方以货币和证券进行交换的交易方式；期货交易则是买卖双方在未来某一时间以约定的价格进行交割的交易方式；期权交易则是买卖双方关于权利和义务的交易方式。</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证券市场的交易制度与交易方式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介绍证券市场的功能，如融资功能、投资功能等，以及证券市场的作用，如促进经济发展、提高资源配置效率等。</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证券市场具有融资功能和投资功能。融资功能是指为企业提供筹集资金的方式，帮助企业扩大生产规模、改善经营状况；投资功能则是指为投资者提供投资平台，使投资者可以通过投资获得收益。此外，证券市场还有促进经济发展和提高资源配置效率的作用。通过证券市场，企业可以更好地筹集资金、扩大生产规模，推动经济发展；同时，投资者可以根据自身风险偏好和收益预期进行投资选择，提高资源配置效率。</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证券市场的功能与作用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证券投资工具</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股票是公司发行的一种所有权凭证，代表股东对公司的所有权。</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股票定义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792" r="15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股票种类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股票交易</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50" r="16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股票分为普通股和优先股，优先股通常有固定的股息收益，而普通股则享有投票权和分红权。</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股票在证券交易所进行买卖交易，投资者通过证券公司或证券交易平台进行买卖操作。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债券是发行人发行的一种债务凭证，代表债权人对发行人的债权。</a:t>
            </a:r>
          </a:p>
        </p:txBody>
      </p:sp>
      <p:pic>
        <p:nvPicPr>
          <p:cNvPr id="5" name="Picture 5"/>
          <p:cNvPicPr>
            <a:picLocks noChangeAspect="1"/>
          </p:cNvPicPr>
          <p:nvPr/>
        </p:nvPicPr>
        <p:blipFill>
          <a:blip r:embed="rId2"/>
          <a:srcRect l="11833" r="11833"/>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9000" r="90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3667" r="13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债券定义</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债券分为国债、企业债、地方债等，根据发行主体不同，债券的风险和收益也不同。</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债券种类</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债券在证券交易所进行买卖交易，投资者可以通过证券公司或证券交易平台进行买卖操作。</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债券交易</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债券</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https://d.book118.com/627060154034006031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2024-09-03T07:24:20.799</cp:lastPrinted>
  <dcterms:created xsi:type="dcterms:W3CDTF">2024-09-02T23:24:20Z</dcterms:created>
  <dcterms:modified xsi:type="dcterms:W3CDTF">2024-09-02T23:24:22Z</dcterms:modified>
</cp:coreProperties>
</file>