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76D94-5623-4C54-8EE3-0825E70FC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3F009-8F97-4609-A57F-1CC634036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D23C3-9BF3-4F2B-AC97-D74357CE6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B6D6D1-DEF7-4DAF-A8A2-5E8E68C1F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ECE887-D493-4FBB-A97D-CEB5B8418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BE73FD-C39D-412C-B860-9B8C19B90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5375D0-0AE7-4BA3-BF72-3485EDF43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2B1B2E-B592-49C4-ABD4-6845F59CB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8A8113-BB37-46BF-9649-C9C547F44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6FD48B-FC6E-4037-8BEF-5184EC265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AC28F-9112-4D4A-86E8-CADF4F9A3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0620600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护士培训课程神经科护理技能培训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神经科护理概述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神经科护理技能培训内容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神经科护理技能培训方法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神经科护理技能培训效果评估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神经科护理技能培训的挑战与展望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神经科护理概述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神经科护理是专门针对神经系统疾病的护理，涵盖了脑、脊髓、周围神经等部位的疾病。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神经科护理的定义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神经科护理具有专业性强、技术要求高、病情复杂多变等特点，需要护士具备丰富的医学知识和实践经验。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神经科护理的特点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神经科护理的定义与特点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通过专业的护理，帮助患者进行康复训练，提高生活质量。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625" r="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针对神经系统疾病患者容易出现的并发症，如褥疮、肺部感染等，进行预防和护理。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通过科学的护理，协助医生提高治疗效果，促进患者早日康复。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神经科护理从最初的简单护理逐渐发展成为一门专业，经历了漫长的历史过程。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625" r="10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458" r="164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随着医学技术的进步，神经科护理将更加注重早期康复、预防和心理护理等方面的发展。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未来神经科护理将更加注重跨学科合作，提高护理质量，为患者提供更加全面、专业的护理服务。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神经科护理的历史与发展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神经科护理技能培训内容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掌握神经系统的基础知识是神经科护理技能培训的重要前提，包括脑部结构、脊髓、神经元等。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护士需要了解神经系统的基本组成，包括脑部结构、脊髓、周围神经系统等，以及各部分的功能和相互关系。此外，还应了解神经元的结构和功能，以及神经冲动的传递过程。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6868" b="686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神经系统解剖与生理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https://d.book118.com/627062060010006046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2024-09-21T00:30:31.102</cp:lastPrinted>
  <dcterms:created xsi:type="dcterms:W3CDTF">2024-09-20T16:30:31Z</dcterms:created>
  <dcterms:modified xsi:type="dcterms:W3CDTF">2024-09-20T16:30:32Z</dcterms:modified>
</cp:coreProperties>
</file>