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97E1-75BF-4F42-A4D7-91FB801C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FA517-B604-46D0-85D0-46E140EEA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A8EE4-FEEA-42E7-80BA-440B86B7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0B93B-FF2C-4C04-80C8-EA08C69CE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0B2C3-32F5-47E4-B53B-1952EA3A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329BA9-4DF8-42C4-A520-05DEE6790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2B97A-E9C2-4E82-87F8-5C52122F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FBCA2-79A4-484A-A622-C97C3D99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31E2A-5E42-4775-9DDE-0E0151D1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45669-FDF8-4513-8758-59C5BFD4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5ED48-9D88-4571-BDA9-BC6AF283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2114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新能源项目质量策划中的质量决策模型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新能源项目质量策划基础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质量决策模型构建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质量决策模型在新能源项目中的应用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案例分析：某新能源项目质量策划实践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新能源项目质量策划挑战与对策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随着全球能源危机和环境污染问题日益严重，新能源项目成为各国政府和企业关注的焦点。新能源项目的质量直接关系到能源转型的成败，对经济社会可持续发展具有重要意义。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质量策划在新能源项目中的作用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质量策划是确保新能源项目质量的关键环节，通过制定科学合理的质量目标和计划，以及相应的质量控制措施，为项目的顺利实施提供有力保障。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新能源项目特点及挑战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新能源项目的特点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新能源项目具有技术性强、投资规模大、建设周期长、风险因素多等特点。同时，新能源技术发展迅速，要求项目具有前瞻性和创新性。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新能源项目面临的挑战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新能源项目在实施过程中面临着技术、经济、环境、社会等多方面的挑战。如技术不成熟、市场波动大、政策变化快等因素都可能对项目质量造成不利影响。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提高决策科学性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质量决策模型通过运用先进的决策理论和方法，对新能源项目进行全面深入的分析和评估，为决策者提供科学可靠的依据，提高决策的科学性和准确性。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质量决策模型能够识别和评估新能源项目中的各种风险因素，制定相应的风险应对策略和措施，降低项目的风险水平，保障项目的顺利实施。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提升项目效益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质量决策模型以项目整体效益最大化为目标，通过优化资源配置、提高管理效率等手段，提升新能源项目的经济效益和社会效益。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质量决策模型在新能源项目中的应用价值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新能源项目质量策划基础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新能源项目质量策划是指在新能源项目开发过程中，为确保项目质量目标的实现，对项目质量管理进行预先规划和决策的活动。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通过质量策划，明确新能源项目的质量目标、质量管理策略、质量控制措施等，确保项目按照既定的质量要求进行实施，提高项目的整体质量水平。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以满足顾客需求为出发点，关注顾客对新能源项目的期望和要求，确保项目质量符合顾客期望。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强调项目团队全体成员在质量策划过程中的参与和协作，共同为项目质量目标的实现负责。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注重对项目开发过程中各个环节的质量管理，通过过程控制确保项目质量的稳定性和一致性。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在项目实施过程中不断总结经验教训，对质量策划进行持续改进和优化，提高项目质量管理水平。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新能源项目质量策划原则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78" b="62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272" b="152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质量策划流程与关键步骤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明确质量目标、分析项目特点、制定质量管理策略、确定质量控制措施、编制质量计划、实施质量计划、监控与调整。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明确质量目标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根据项目需求和顾客期望，制定具体、可衡量的质量目标。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深入了解新能源项目的特点和技术要求，为制定质量管理策略提供依据。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根据项目特点和目标要求，制定相应的质量管理策略，包括组织结构、资源配置、过程控制等方面的措施。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确定质量控制措施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针对项目开发过程中的关键环节和风险因素，制定相应的质量控制措施和应急预案。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编制质量计划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将上述内容整合成一份详细的质量计划文档，作为项目实施过程中的质量管理指南。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质量策划流程与关键步骤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按照质量计划的要求，组织项目实施过程中的各项质量管理活动。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定期对项目实施过程中的质量状况进行监控和评估，及时发现问题并采取相应措施进行调整和改进。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质量策划流程与关键步骤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质量决策模型构建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利用历史数据、实时监测数据等，构建以数据为基础的质量决策模型，确保决策的科学性和准确性。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从项目的技术、经济、环境、社会等多个维度进行分析，形成全面的质量决策依据。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结合行业专家、技术人员的经验和知识，对模型进行修正和完善，提高模型的实用性和可靠性。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引入专家知识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模型构建思路与方法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识别和分析项目中的关键技术、技术难题及其对质量的影响，为技术决策提供依据。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评估项目的经济效益、投资回报率等经济指标，以及市场变化对项目质量的影响。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考虑项目所在地的自然环境、社会环境等因素，分析其对项目质量的潜在影响。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关注项目管理团队、施工人员等人为因素对项目质量的影响，提出相应的管理策略。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质量影响因素识别与分析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97" r="178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根据识别出的质量影响因素，设计相应的决策模型结构，包括输入、输出、处理过程等。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模型结构设计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通过历史数据拟合、实验设计等方法，对模型参数进行优化，提高模型的预测精度和稳定性。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采用交叉验证、留出法等方法对模型进行验证，评估模型的性能，确保模型在实际应用中的有效性。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模型验证与评估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随着项目进展和数据积累，不断更新和完善决策模型，以适应项目质量管理的动态变化。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模型更新与完善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决策模型结构设计与优化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https://d.book118.com/627062114051006040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2024-09-12T16:12:45.313</cp:lastPrinted>
  <dcterms:created xsi:type="dcterms:W3CDTF">2024-09-12T08:12:45Z</dcterms:created>
  <dcterms:modified xsi:type="dcterms:W3CDTF">2024-09-12T08:12:47Z</dcterms:modified>
</cp:coreProperties>
</file>