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FFAC6-37E6-4B97-8C6A-83036FE47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3C827-A563-49E9-B5B4-48D6F6D6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D84A9-2D29-453C-8E45-5B1B75CA3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7E756-368B-4655-890A-01130EC56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129C5-4880-4497-B314-2A3E25A4B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816A7-3BF4-4F27-9EE9-752A4DC4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D34B66-4CA5-4E29-8973-728A6203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B0211-C19E-42D6-9D45-3F839F510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22A2D-3E5D-45A8-8287-FD0DAA1C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CC179-D44B-4614-8811-B1E315C15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D7224-FD57-4F1A-B3A6-6254FD693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63114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改善呕吐的护理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改善呕吐的护理措施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特殊情况下的呕吐护理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探讨如何通过有效的护理措施改善呕吐症状，提高患者的生活质量。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呕吐是常见的消化系统症状，可由多种原因引起，如食物中毒、肠胃炎、晕动症等。有效的护理对于减轻患者痛苦、预防并发症具有重要意义。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呕吐是由于胃部受到刺激或肠道蠕动异常，导致胃内容物通过食道逆流出口腔的现象。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呕吐可根据病因分为中枢性呕吐、反射性呕吐和神经性呕吐等。不同类型呕吐的处理方法有所差异，因此准确诊断和分类对于制定有效的护理计划至关重要。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呕吐的原因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由于食物中毒或感染引起的急性炎症，导致恶心、呕吐、腹泻等症状。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急性胃肠炎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00" r="152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胃或十二指肠溃疡，由于胃酸过多或幽门螺杆菌感染引起，表现为上腹部疼痛、恶心、呕吐等。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肠道阻塞导致食物无法通过，引起呕吐、腹痛、腹胀等症状。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由于胰岛素缺乏或作用不足，导致高血糖、高酮血症和酸中毒，表现为恶心、呕吐、呼吸深快等症状。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血糖过低引起脑功能障碍，出现恶心、呕吐、头晕、乏力等症状。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甲状腺激素分泌过多，导致代谢亢进，出现心悸、多汗、恶心、呕吐等症状。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甲状腺功能亢进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内分泌和代谢疾病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脑膜感染引起炎症，导致颅内压增高，出现头痛、呕吐、意识障碍等症状。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25" r="3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脑部肿瘤压迫脑组织，引起颅内压增高，出现呕吐、头痛、视力障碍等症状。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脑肿瘤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头部受到外力撞击导致脑损伤，出现呕吐、头痛、意识障碍等症状。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中枢神经系统疾病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291" b="162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药物反应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某些抗生素如庆大霉素、红霉素等可能导致胃肠道反应，出现恶心、呕吐等症状。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化疗药物如顺铂、卡铂等可能导致胃肠道反应和恶心呕吐等不适症状。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非甾体抗炎药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如阿司匹林、布洛芬等可能导致胃黏膜损伤和胃肠道反应，出现恶心、呕吐等症状。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改善呕吐的护理措施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https://d.book118.com/627063114011006052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2024-09-25T10:43:49.393</cp:lastPrinted>
  <dcterms:created xsi:type="dcterms:W3CDTF">2024-09-25T02:43:49Z</dcterms:created>
  <dcterms:modified xsi:type="dcterms:W3CDTF">2024-09-25T02:43:51Z</dcterms:modified>
</cp:coreProperties>
</file>