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34B501-0E41-4645-B17A-2352DC268E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CF5B44-B475-4BF6-9C47-4EFB3D0F92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C5F36A2-7BD0-470A-B464-61C31B589C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9E626C7-E7E1-4C5D-BB97-EEB6AE9F17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62F798-EBBC-423D-ADB0-7048FB45E95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B28A65-1707-4EBB-87B7-5C5511FEB3C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9E36F73-67A3-4B34-83B3-95BBCA43BE1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06DF25-3894-458D-8DC4-9CF70DA68F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FEB5B1-8435-4F31-BF07-F4ECE6FD94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71BDB7-9E3E-4537-BF08-C522E0496D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644224-F300-435D-8986-8C77667026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7064104013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护理管理组织结构</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护理管理概述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护理管理组织结构</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护理管理组织结构的层级划分</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护理管理组织结构的职能划分</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护理管理组织结构的优化与调整</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护理管理概述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护理管理的定义</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护理管理是指在护理工作中，通过科学的方法、技术和手段，对护理资源进行计划、组织、协调、控制和监督，以达到提高护理服务质量、降低成本、提高效率的目的。</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护理管理是医院管理的重要组成部分，是护理工作的核心环节，对提高医院整体服务水平和医疗质量具有重要意义。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83" r="208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提高护理服务质量，保障患者安全，提升患者满意度。</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制定护理工作计划和流程，组织协调护理资源，监督护理工作实施，评估护理效果。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护理管理的目标与任务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任务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目标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保障患者安全</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通过规范化的护理管理，能够确保患者的安全和权益，减少医疗纠纷。</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提高医院整体水平</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护理管理是医院管理的重要组成部分，良好的护理管理能够提升医院整体服务水平和医疗质量。</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提升患者满意度</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良好的护理管理能够提高患者的满意度，增强患者对医院的信任度和忠诚度。</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提高护理服务质量</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科学有效的护理管理能够提高护士的工作效率，减少差错事故，提高护理服务质量。</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护理管理组织结构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护理管理组织结构的定义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护理管理组织结构是指护理组织的构成方式、组织体系和组织功能，是护理组织运行的基础。</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它规定了护理人员之间的分工、协作和权责关系，确保护理工作的顺利进行。</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41" b="1844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28" b="792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护理管理组织结构的类型</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直线型护理管理组织结构</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由上至下实行垂直领导，统一指挥，各级护理人员只接受一个上级的领导，权责明确。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职能型护理管理组织结构</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在直线型的基础上，设置相应的职能部门，在各自的职责范围内行使指挥权，对护理工作进行专业指导和管理。</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矩阵型护理管理组织结构</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将按职能划分的部门与按任务划分的部门结合起来，形成一个矩阵式的组织结构，加强了横向联系和协调。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495" b="1495"/>
          <a:stretch>
            <a:fillRect/>
          </a:stretch>
        </p:blipFill>
        <p:spPr>
          <a:xfrm>
            <a:off x="8422415" y="1165018"/>
            <a:ext cx="3769585" cy="5168747"/>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护理管理组织结构的设计应与医院的整体目标和护理部的具体目标相一致，确保组织的高效运行。</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目标一致性原则</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根据护理工作的需要和护理人员的专业特点进行合理分工，同时加强协作，确保各项护理工作顺利完成。</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分工协作原则</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各级护理人员应具有明确的职责和权力，权责对等，保证工作的有效开展。</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权责对等原则</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护理管理组织结构应尽可能精简高效，避免机构臃肿和人员冗余，提高工作效率。</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高效精干原则</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护理管理组织结构的设计原则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护理管理组织结构的层级划分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资源配置与决策</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决策层负责合理配置护理资源，包括人力、物力、财力等，并作出重要决策，以支持护理服务的有效运行。</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监督与评估</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决策层负责对护理管理过程进行监督和评估，确保护理服务的质量和效率。</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制定护理管理战略和目标</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决策层负责制定护理管理的战略和目标，确保护理服务与医院整体战略相一致。</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决策层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https://d.book118.com/627064104013006051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2024-09-23T22:07:14.998</cp:lastPrinted>
  <dcterms:created xsi:type="dcterms:W3CDTF">2024-09-23T14:07:15Z</dcterms:created>
  <dcterms:modified xsi:type="dcterms:W3CDTF">2024-09-23T14:07:17Z</dcterms:modified>
</cp:coreProperties>
</file>