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B06D3-77E3-43CA-B7C7-08DD1D2FA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26864B-1572-406B-9EAF-080C23AE99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0A126-7C28-461A-932B-A0EEF24A0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7F867E-D9C2-42AF-9836-8054C7B553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6D4041-17B2-499F-8228-ACCBCCE7A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D8519B-9627-4371-9673-952045ADCC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951FF1-20CA-4118-B699-A4B84BE5E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511FE0-C47F-4B03-8D52-8EB47A26A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8D75A1-7FE0-4E2F-9D7F-79AF7AF05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AFB98-7696-41A9-813F-A3D1E2A7D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2AE70B-7130-40BE-A6FB-269447C27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65003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产科医护日常护理常规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产科病房环境与设备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产妇入院护理流程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产后护理常规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产科病房环境与设备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0" r="1072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提供舒适、安全、卫生的病房环境，包括床位、床头柜、婴儿床等基础设备。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病房设施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确保病房布局合理，便于医护人员操作和照顾产妇，同时保障患者隐私。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布局合理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病房设施与布局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定期对病房进行空气、地面和物品的消毒，保持病房清洁卫生。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建立严格的清洁制度，包括清洁频次、清洁方法和清洁用品等，确保病房环境卫生达标。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病房消毒与清洁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清洁制度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定期消毒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建立医疗设备清单，确保设备齐全、完好，满足产妇和新生儿的治疗和护理需求。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设备清单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定期对医疗设备进行维护和保养，确保设备正常运行，延长使用寿命。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产妇入院护理流程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确保产妇信息准确无误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在产妇入院时，医护人员应热情接待，并详细记录产妇的基本信息，包括姓名、年龄、联系方式、预产期等，以便后续护理工作的顺利进行。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接待与登记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全面了解产妇身体状况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医护人员应对产妇进行全面的身体检查和评估，包括体重、血压、体温、心肺功能等，以及产前检查报告的收集和评估，以便了解产妇的身体状况和可能存在的风险。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为每位产妇量身定制护理方案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根据产妇的健康状况评估结果，医护人员应制定个性化的护理计划，包括饮食、运动、休息等方面的指导，以及产程中可能出现的风险应对措施，确保产妇顺利度过产期。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产程护理要点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对产妇进行全面的身体状况评估，包括病史、产检结果、有无并发症等。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产妇入院评估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08" r="14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向产妇和家属提供分娩知识教育，包括产程、分娩方式、疼痛管理等方面的信息。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关注产妇的情绪状态，提供必要的心理支持，帮助产妇缓解紧张和焦虑。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产前准备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密切监测产程进展，记录宫缩频率、强度和持续时间，以及胎儿心率变化。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产程进展观察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定时记录产妇的体温、血压、呼吸等生命体征指标，确保母婴安全。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产妇生命体征监测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详细记录分娩过程中的重要事件，如胎儿娩出时间、出生时情况等。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记录分娩过程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产程观察与记录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https://d.book118.com/627065003051006032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2024-09-05T03:15:31.534</cp:lastPrinted>
  <dcterms:created xsi:type="dcterms:W3CDTF">2024-09-04T19:15:31Z</dcterms:created>
  <dcterms:modified xsi:type="dcterms:W3CDTF">2024-09-04T19:15:33Z</dcterms:modified>
</cp:coreProperties>
</file>