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A7DEB2-7450-40F1-8B20-3A235D4A7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649508-E3FB-4C8A-9E18-195C8A305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725204-E05A-472D-912F-3D154D024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412BE8-BE89-41F7-A0C0-D28E1F27E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3372AE-65D5-4BF4-8CC6-86527BC65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8E5F11-5F8C-4FE0-91FD-C6D6AD4F3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C6DA05-822B-408A-849E-0B749F9C6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94A949-AA4A-45F0-A067-8525D29FF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86E012-EFEA-4E9F-A574-63EE72E53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81C7D4-437C-439C-AFCC-063DEDD95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560EF9-013D-4EB7-B6C3-6D9525937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06613614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慢性肾衰竭患者的护理查房课件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慢性肾衰竭概述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护理评估与计划制定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药物治疗与护理配合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营养支持与饮食调整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心理护理与生活质量提升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并发症预防与处理策略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慢性肾衰竭概述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844" r="24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慢性肾衰竭（CRF）是一种由多种原因引起的慢性进行性肾实质损害，导致肾脏明显萎缩，不能维持其基本功能，出现以代谢产物潴留，水、电解质、酸碱平衡失调，全身各系统受累为主要表现的临床综合征。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包括原发性肾小球肾炎、糖尿病肾病、高血压肾小动脉硬化、继发性肾小球肾炎、肾小管间质病变（慢性肾盂肾炎、慢性尿酸性肾病、梗阻性肾病、药物性肾病等）、肾血管病变、遗传性肾病（如多囊肾、遗传性肾炎）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定义与发病原因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常表现为乏力、腰酸、夜尿增多等轻度不适；随着病情发展，可出现食欲减退、恶心、呕吐、腹胀等消化道症状；同时可伴有高血压、心律失常、心力衰竭等心血管系统表现；还可出现贫血、出血倾向、感染等全身症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根据肾功能损害程度可分为四期，即肾功能代偿期、肾功能失代偿期、肾功能衰竭期和尿毒症期。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临床表现及分型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主要依据病史、临床表现、实验室检查和影像学检查进行综合诊断。其中，肾小球滤过率（GFR）是评估肾功能的重要指标。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主要包括一般治疗（如饮食调整、控制血压和血糖等）、药物治疗（如利尿剂、降压药、降糖药等）、肾脏替代治疗（如血液透析、腹膜透析和肾移植等）。同时，针对并发症的治疗也是重要环节。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诊断标准与治疗方法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护理评估与计划制定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心理社会评估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患者全面评估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0033" r="1003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详细了解患者的疾病史、家族史、用药史等相关信息。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全面评估患者的生命体征、营养状况、皮肤黏膜、水肿等情况。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关注患者的肾功能、电解质、酸碱平衡、血常规等检查结果。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了解患者的心理状态、社会支持系统及应对能力。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42" r="1884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护理问题识别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与食欲减退、饮食限制及代谢紊乱有关。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与肾小球滤过率下降、水钠潴留有关。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与免疫功能低下、皮肤黏膜屏障受损有关。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如心血管事件、高钾血症、代谢性酸中毒等。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营养失调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体液过多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感染风险增加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潜在并发症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根据患者的营养状况及饮食喜好，制定个性化的饮食计划，提供高热量、优质蛋白质的食物，并补充维生素和矿物质。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感染预防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保持患者皮肤清洁干燥，避免长时间卧床导致压疮；鼓励患者深呼吸、有效咳嗽，预防呼吸道感染；严格执行无菌操作，降低医源性感染风险。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密切观察患者病情变化，及时发现并处理潜在并发症；如发生心血管事件，立即给予吸氧、心电监护等急救措施；对于高钾血症和代谢性酸中毒等严重并发症，遵医嘱给予相应治疗。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体液管理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监测患者的出入量，保持水电解质平衡，根据医嘱使用利尿剂等药物，减轻水肿症状。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个性化护理计划制定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药物治疗与护理配合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降压药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磷结合剂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活性维生素D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常用药物介绍及作用机制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通过降低血压，减轻肾脏负担，保护肾功能。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降低血磷水平，防止高磷血症对身体的损害。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促进体内多余水分排出，减轻水肿症状。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调节钙磷代谢，预防肾性骨病。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注意观察患者有无头晕、乏力等低血压症状，及时调整药物剂量。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降压药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监测电解质平衡，防止低钾、低钠等电解质紊乱。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利尿剂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可能导致便秘、腹泻等胃肠道反应，适当调整药物剂量或给予对症治疗。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磷结合剂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长期大量使用可能导致高钙血症，需定期监测血钙水平。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活性维生素D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药物副作用观察与处理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https://d.book118.com/627066136142006040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2024-09-13T07:05:00.789</cp:lastPrinted>
  <dcterms:created xsi:type="dcterms:W3CDTF">2024-09-12T23:05:00Z</dcterms:created>
  <dcterms:modified xsi:type="dcterms:W3CDTF">2024-09-12T23:05:02Z</dcterms:modified>
</cp:coreProperties>
</file>