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15322-BD42-462A-A948-54B47122A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913F9-57B1-4642-883C-28342B91B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7A3C6-43EA-4759-BD14-DD2EACE76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C04AB-F386-4130-B21B-C0BBBFEE5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F9DB22-34E6-4AB3-A11A-EE51C661E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D4F6D-5E1E-43C5-8339-CC4B20B2C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5E2D6-A880-44FC-99D0-507F77D8B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2DD00-FC85-4B2F-86B3-5BADDF813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C3DD1-F643-4538-ADEE-EF484F4E1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36DC2-F5E2-45C8-96DB-95E4DE2BC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47367-9241-498D-B812-B6F166EEE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0040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华东理工大学概率论与数理统计解读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课程简介与背景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假设检验与方差分析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回归分析初步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概率论与数理统计应用举例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课程简介与背景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概率论与数理统计概述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研究随机现象数量规律的数学分支，为认识客观世界中的随机现象提供数学工具。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应用概率论对数据进行收集、整理、分析和推断的数学学科，为决策和预测提供依据。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掌握概率论与数理统计的基本概念、理论和方法。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具备运用概率统计方法分析和解决实际问题的能力。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培养学生的数学素养和逻辑思维能力。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《概率论与数理统计》（华东理工大学出版社）。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参考书目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《概率论与数理统计教程》（高等教育出版社）、《概率论与数理统计学习指导》（科学出版社）等。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教材及参考书目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在一定条件下进行的、结果不确定的试验。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随机试验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随机试验所有可能结果的集合。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样本空间的子集，即某些可能结果的集合。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描述随机事件发生的可能性大小的数值，取值范围在0到1之间。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随机事件与概率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乘法公式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计算两个相互独立事件同时发生的概率。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在已知某一事件发生的条件下，另一事件发生的概率。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两个事件相互独立，意味着一个事件的发生不会影响另一个事件的发生概率。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随机变量及其分布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定义在样本空间上的实值函数，用于描述随机试验的结果。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取值充满某个区间的随机变量，如测量某物体的长度。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取值可数的随机变量，如投掷骰子的点数。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分布函数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描述随机变量取值规律的函数，包括概率质量函数（离散型）和概率密度函数（连续型）。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22" r="1782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研究对象的全体个体组成的集合，具有共同性质和特征。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样本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从总体中随机抽取的一部分个体组成的集合，用于推断总体性质。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样本容量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样本中包含的个体数目，影响统计推断的准确性和可靠性。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描述样本特征的量，如样本均值、样本方差等，不依赖于总体分布。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统计量在多次重复抽样中的分布情况，反映了统计量的波动性和稳定性。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常见抽样分布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正态分布、t分布、F分布、卡方分布等，用于构建统计推断方法。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统计量与抽样分布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用样本统计量的某个值作为总体参数的估计值，如样本均值作为总体均值的点估计。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根据样本统计量的抽样分布，构造一个包含总体参数真值的置信区间，反映估计的准确性和可靠性。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无偏性、有效性、一致性等，用于评价不同估计方法的优劣。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假设检验与方差分析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假设检验原理及步骤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https://d.book118.com/627100040110006035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2024-09-10T01:34:38.773</cp:lastPrinted>
  <dcterms:created xsi:type="dcterms:W3CDTF">2024-09-09T17:34:38Z</dcterms:created>
  <dcterms:modified xsi:type="dcterms:W3CDTF">2024-09-09T17:34:41Z</dcterms:modified>
</cp:coreProperties>
</file>