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6B66430-810A-48E5-AEAA-68A7FC4954A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4249B-2DE7-408C-9A62-73D5EDC6F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616D9-0ADD-446F-A52F-F9AC4CE4D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113D1-98F2-44B8-8B4E-4DCD09429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8DA30-E331-45A3-90A6-E31B4A63E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338622-F289-4168-A706-02AD0D7B8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362DD3-685F-4B3F-9DF7-DE69889B1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173B69-71B3-401E-B1B4-179AECAFF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7CDC0-D27E-4267-8C70-8B609AEDB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27198-3358-40F6-A8C5-0B9A075FB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AE179-4A0A-49C1-98E0-8B951267D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4E5CA-DE27-42EF-8F9F-3D014136B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894D78A-19D2-41F3-B43C-9AF510B9C15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216F245-36AF-422D-A7DB-3A87F9B6ED3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0011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军工装备员工职责培训课件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军工装备员工职责培训课件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各部门职责与工作流程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安全规范与风险防范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军工装备员工职责培训课件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帮助员工了解自身职责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提升工作效率和质量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适应工作环境，提供优质产品和服务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现状分析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国内外市场情况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竞争对手分析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军工装备行业概况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发展历程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装备生产流程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各个环节及流程介绍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员工遵守规定，保证产品质量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质量控制和安全要求强调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员工职责分工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部门员工职责分工梳理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协作和沟通重要性强调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员工互相配合，共同完成任务提醒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员工职责培训重点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了解职责，提升效率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协作沟通，共同完成任务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质量控制和安全要求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军工装备员工培训效果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经过培训的员工能更好地理解自身职责，提升工作效率和质量，有效遵守规定，保证产品质量，并且能更好地协作沟通，共同完成任务。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各部门职责与工作流程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设计部门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设计部门负责研发与创新，是公司技术的推动力。员工需不断学习新知识，跟上行业发展步伐，保持创新思维，提高设计水平。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生产部门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确保产品质量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严格遵守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https://d.book118.com/627100111011006055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军工装备员工职责培训课件</vt:lpstr>
      <vt:lpstr>目录</vt:lpstr>
      <vt:lpstr>第1章 军工装备员工职责培训课件</vt:lpstr>
      <vt:lpstr>课程介绍</vt:lpstr>
      <vt:lpstr>军工装备行业概况</vt:lpstr>
      <vt:lpstr>装备生产流程</vt:lpstr>
      <vt:lpstr>员工职责分工</vt:lpstr>
      <vt:lpstr>员工职责培训重点</vt:lpstr>
      <vt:lpstr> </vt:lpstr>
      <vt:lpstr>第2章 各部门职责与工作流程</vt:lpstr>
      <vt:lpstr> </vt:lpstr>
      <vt:lpstr>生产部门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2024-09-29T14:15:22.893</cp:lastPrinted>
  <dcterms:created xsi:type="dcterms:W3CDTF">2024-09-29T06:15:22Z</dcterms:created>
  <dcterms:modified xsi:type="dcterms:W3CDTF">2024-09-29T06:15:24Z</dcterms:modified>
</cp:coreProperties>
</file>