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C9BF0B-A464-4DBB-9E74-626295251D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39AAE-87FC-4A27-A6AD-00E15DF2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4B897-E0EB-4FE3-98A8-636F7F39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296BB-2C4A-4E71-821C-E6823416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1656D-437E-40C2-B840-3B39BE44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09340-B29A-41F9-B109-CAE4C9A2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446160-692D-4C92-8A12-CDDA4916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D1D27-7293-4E4E-8426-236D6ACD5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CEA07-66F8-4905-93FC-3B50FB69E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19774-2F15-42C5-846B-5E8BB6F0A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CBF62-9202-4828-867D-680F0F44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766C1-D312-4ACC-A436-B424F74B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DF8EFE-22B1-4ED8-9587-4E7FD62CAA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DC8D32-6628-4946-9932-083718F762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011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学生心理健康教育的理论基础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学生心理健康教育的理论基础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学生心理健康教育的实施策略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学生心理健康教育的评估方法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学生心理健康教育的特色实践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学生心理健康教育的定义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学生心理健康教育是指通过专门的心理健康教育课程、活动或项目，帮助学生掌握心理健康知识、技能和态度，提升其心理健康水平。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促进学生身心健康发展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提高学业成绩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增强自我意识和应对能力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预防心理问题和疾病的发生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学生心理健康教育的目标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学生心理健康教育的实施途径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学生心理健康教育是为了帮助学生提高心理健康水平，促进身心健康发展，预防心理问题和疾病的发生。通过不同的实施途径和方法，达到培养积极心理特质的目标。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学生心理健康教育的理论基础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心理学发展理论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心理学发展理论突破了以往的教育理论，提出了儿童心理发展的重要阶段和特点。这为学生心理健康教育的实施提供了理论基础。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社会学习理论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认为学习是社交活动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通过观察和模仿获得知识和技能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观察和模仿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为学生心理健康教育提供社交学习的理论支持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儿童自身角度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从儿童自身角度出发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心理行为和特征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探讨了儿童心理行为和特征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为学生心理健康教育提供了理论依据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儿童心理学理论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儿童心理特点研究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强调了儿童心理特点的研究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学习动机理论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研究了学习动机对学习行为的影响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学习动机影响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为学生心理健康教育的目标设定提供了理论依据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目标设定依据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认为积极的学习动机可以促进学习效果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积极学习动机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以上所述的心理学发展理论、社会学习理论、儿童心理学理论和学习动机理论，为学生心理健康教育提供了坚实的理论基础。教育者可以根据这些理论指导实践，帮助学生更好地发展和成长。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学生心理健康教育的实施策略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课程设计是学生心理健康教育中至关重要的一环，它需要考虑到学生实际需要的课程内容、教学方法和评价方式。只有设计出符合学生需求的课程，才能真正提升学生的心理素质。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针对不同学生个体差异提供心理辅导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帮助学生克服各种心理困扰和挑战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解决心理问题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引导学生形成积极、健康的心理态度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家校合作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建立有效的家校沟通渠道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共同促进学生心理健康的发展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家庭对学生心理健康教育的支持至关重要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支持教育氛围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友情建立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建立和谐友好的同学关系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形成共同进步的氛围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参与集体活动，增进同学间的凝聚力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共同促进心理健康的提升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鼓励同学间开展情感交流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培养健康的情感表达方式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同伴支持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倡导同学之间相互支持和帮助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建立友好的人际关系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https://d.book118.com/627100116011006055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学生心理健康教育的理论基础</vt:lpstr>
      <vt:lpstr>目录</vt:lpstr>
      <vt:lpstr>第1章 简介</vt:lpstr>
      <vt:lpstr> </vt:lpstr>
      <vt:lpstr>学生心理健康教育的重要性</vt:lpstr>
      <vt:lpstr>学生心理健康教育的目标</vt:lpstr>
      <vt:lpstr>学生心理健康教育的实施途径</vt:lpstr>
      <vt:lpstr>总结</vt:lpstr>
      <vt:lpstr>第2章 学生心理健康教育的理论基础</vt:lpstr>
      <vt:lpstr> </vt:lpstr>
      <vt:lpstr>社会学习理论</vt:lpstr>
      <vt:lpstr>儿童心理学理论</vt:lpstr>
      <vt:lpstr>学习动机理论</vt:lpstr>
      <vt:lpstr>总结</vt:lpstr>
      <vt:lpstr>第3章 学生心理健康教育的实施策略</vt:lpstr>
      <vt:lpstr> </vt:lpstr>
      <vt:lpstr>心理辅导</vt:lpstr>
      <vt:lpstr>家校合作</vt:lpstr>
      <vt:lpstr>同伴支持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2024-09-29T14:15:23.377</cp:lastPrinted>
  <dcterms:created xsi:type="dcterms:W3CDTF">2024-09-29T06:15:23Z</dcterms:created>
  <dcterms:modified xsi:type="dcterms:W3CDTF">2024-09-29T06:15:25Z</dcterms:modified>
</cp:coreProperties>
</file>